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2" r:id="rId2"/>
    <p:sldId id="263" r:id="rId3"/>
    <p:sldId id="261" r:id="rId4"/>
    <p:sldId id="259" r:id="rId5"/>
    <p:sldId id="257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8" r:id="rId15"/>
    <p:sldId id="279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660"/>
  </p:normalViewPr>
  <p:slideViewPr>
    <p:cSldViewPr>
      <p:cViewPr>
        <p:scale>
          <a:sx n="100" d="100"/>
          <a:sy n="100" d="100"/>
        </p:scale>
        <p:origin x="-36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AAF6A1D-CC2C-4803-A9D7-C1EE2995398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37F21EB-6CD7-402B-B8C4-A31196370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787785" y="5814177"/>
            <a:ext cx="7611144" cy="963728"/>
          </a:xfrm>
          <a:prstGeom prst="roundRect">
            <a:avLst/>
          </a:prstGeom>
          <a:solidFill>
            <a:schemeClr val="bg2">
              <a:lumMod val="9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3DWiz-K0nw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148" y="813139"/>
            <a:ext cx="7814418" cy="4816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610100" y="5695876"/>
            <a:ext cx="63774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презентаций о классе </a:t>
            </a:r>
          </a:p>
          <a:p>
            <a:pPr algn="ctr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«Школьная звезда»</a:t>
            </a:r>
          </a:p>
          <a:p>
            <a:pPr algn="ctr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Степаньянц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 9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«В»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 </a:t>
            </a:r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2644" y="-243408"/>
            <a:ext cx="7534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«Смотрите, это МЫ!»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827584" y="1127562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«Вылепить прекрасную статую и вдохнуть в нее жизнь — хорошо; но развить юный ум, вылепить по-своему юную душу и вдохнуть в нее чувство правдив еще лучше».                                 В. Гюго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3779" y="2451001"/>
            <a:ext cx="77541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Цитата Виктора Гюго в полной мере характеризует отношение  между ребятами и классным руководителем, её  стремление делать нас лучше, её непримиримость к хамству, равнодушию и невежеству. Юлия Валерьевна – это воплощение мудрости, доброты и справедливости.   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dirty="0"/>
          </a:p>
        </p:txBody>
      </p:sp>
      <p:pic>
        <p:nvPicPr>
          <p:cNvPr id="20" name="Рисунок 19" descr="Cn8z4jTr_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0870" y="4149080"/>
            <a:ext cx="3876393" cy="258022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913079" y="5805264"/>
            <a:ext cx="936104" cy="792088"/>
          </a:xfrm>
          <a:prstGeom prst="actionButtonHome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1" y="332656"/>
            <a:ext cx="79984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III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 Классный руководитель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1246113"/>
            <a:ext cx="7989065" cy="470852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школьная жизнь очень насыщена не только уроками, но и всевозможными конкурсами, полюбившимися нам традициями и внеклассными мероприятиями. </a:t>
            </a:r>
          </a:p>
          <a:p>
            <a:pPr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Учебный год начинается с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Турслёта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 которому мы активно готовимся: учим теорию, отрабатываем различные навыки, которые пригодятся в борьбе за желанный балл. На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Турслёт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приезжаем бодрые, готовые показать себя, а к завершению уже дурачимся, веселимся и делимся впечатлениями. Надо сказать ещё о самой яркой традиции школы. Мы с нетерпением ждём лета, ведь надо собирать потихоньку вещи на остров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Коневец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Такая дружеская и уютная обстановка, на свежем воздухе в благодатном месте, подальше от шума и суматохи города.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3118" y="476672"/>
            <a:ext cx="7291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Глава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Школьная жизнь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fZ0L6GChmk.jpg"/>
          <p:cNvPicPr>
            <a:picLocks noChangeAspect="1"/>
          </p:cNvPicPr>
          <p:nvPr/>
        </p:nvPicPr>
        <p:blipFill>
          <a:blip r:embed="rId2" cstate="print"/>
          <a:srcRect l="12676" t="11268" r="9859" b="19249"/>
          <a:stretch>
            <a:fillRect/>
          </a:stretch>
        </p:blipFill>
        <p:spPr>
          <a:xfrm>
            <a:off x="43117" y="114399"/>
            <a:ext cx="4240851" cy="285293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Рисунок 3" descr="DSCN2525 - копия.JPG"/>
          <p:cNvPicPr>
            <a:picLocks noChangeAspect="1"/>
          </p:cNvPicPr>
          <p:nvPr/>
        </p:nvPicPr>
        <p:blipFill>
          <a:blip r:embed="rId3" cstate="print"/>
          <a:srcRect l="4326" r="19288" b="21650"/>
          <a:stretch>
            <a:fillRect/>
          </a:stretch>
        </p:blipFill>
        <p:spPr>
          <a:xfrm>
            <a:off x="4572000" y="113655"/>
            <a:ext cx="4393681" cy="297602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Рисунок 4" descr="DSCN7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17" y="3796751"/>
            <a:ext cx="4283968" cy="299695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Рисунок 6" descr="DSCN2371.JPG"/>
          <p:cNvPicPr>
            <a:picLocks noChangeAspect="1"/>
          </p:cNvPicPr>
          <p:nvPr/>
        </p:nvPicPr>
        <p:blipFill>
          <a:blip r:embed="rId5" cstate="print"/>
          <a:srcRect l="10237" t="4851" r="2351" b="10101"/>
          <a:stretch>
            <a:fillRect/>
          </a:stretch>
        </p:blipFill>
        <p:spPr>
          <a:xfrm>
            <a:off x="5040982" y="3861048"/>
            <a:ext cx="4067944" cy="296849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68688" y="2967335"/>
            <a:ext cx="7806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ТУРСЛЁТы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2013 - 2016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N66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6" cy="332098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1" name="Рисунок 10" descr="мпар2435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56" y="3804998"/>
            <a:ext cx="4176464" cy="289766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3" name="Рисунок 12" descr="DSCN06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1173" y="3591018"/>
            <a:ext cx="4355976" cy="326698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4" name="Рисунок 13" descr="DSCN06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1173" y="147224"/>
            <a:ext cx="4229125" cy="296938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2694" y="3284984"/>
            <a:ext cx="9577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/>
              <a:t>Здорово, когда на острове так много твоих одноклассников!!</a:t>
            </a:r>
            <a:endParaRPr lang="ru-RU" sz="2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9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5310" y="3789039"/>
            <a:ext cx="3024336" cy="226825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132935" y="3146369"/>
            <a:ext cx="2456705" cy="630653"/>
          </a:xfrm>
          <a:prstGeom prst="roundRect">
            <a:avLst/>
          </a:prstGeom>
          <a:solidFill>
            <a:schemeClr val="bg2">
              <a:lumMod val="7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40645" y="146615"/>
            <a:ext cx="4863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Также,  мы принимаем участие в благотворительных акциях. Всегда откликаемся на помощь и просьбы.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SCN2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3705" y="548680"/>
            <a:ext cx="2994759" cy="224606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Рисунок 3" descr="DSCN51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4569" y="3427972"/>
            <a:ext cx="3024336" cy="226825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Рисунок 5" descr="DSCN0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537" y="1300419"/>
            <a:ext cx="2686433" cy="201482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5" y="1173341"/>
            <a:ext cx="2651443" cy="198858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32935" y="3092935"/>
            <a:ext cx="2584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День героев Отечество (2014-2015)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15401" y="3330734"/>
            <a:ext cx="2456705" cy="479998"/>
          </a:xfrm>
          <a:prstGeom prst="roundRect">
            <a:avLst/>
          </a:prstGeom>
          <a:solidFill>
            <a:schemeClr val="bg2">
              <a:lumMod val="7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10335" y="2777609"/>
            <a:ext cx="3233665" cy="630653"/>
          </a:xfrm>
          <a:prstGeom prst="roundRect">
            <a:avLst/>
          </a:prstGeom>
          <a:solidFill>
            <a:schemeClr val="bg2">
              <a:lumMod val="7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88384" y="5777969"/>
            <a:ext cx="2830080" cy="630653"/>
          </a:xfrm>
          <a:prstGeom prst="roundRect">
            <a:avLst/>
          </a:prstGeom>
          <a:solidFill>
            <a:schemeClr val="bg2">
              <a:lumMod val="7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96520" y="3408262"/>
            <a:ext cx="255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Флэшмоб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(2014-…)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289288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Бабловский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парк (2016)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6769" y="6082914"/>
            <a:ext cx="2710504" cy="630653"/>
          </a:xfrm>
          <a:prstGeom prst="roundRect">
            <a:avLst/>
          </a:prstGeom>
          <a:solidFill>
            <a:schemeClr val="bg2">
              <a:lumMod val="7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Быстрова ЮВ\Мои документы\Мои документы\КЛАССНОЕ РУКОВОДСТВО\2014-2015\фотографии разные\вручение медалей\DSCN67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8" y="3924967"/>
            <a:ext cx="2820055" cy="2115041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4920" y="5739353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Пискарёвское кладбище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(2015 - …)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15556" y="6114038"/>
            <a:ext cx="2996604" cy="609912"/>
          </a:xfrm>
          <a:prstGeom prst="roundRect">
            <a:avLst/>
          </a:prstGeom>
          <a:solidFill>
            <a:schemeClr val="bg2">
              <a:lumMod val="7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907273" y="6016063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с ветеранами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0063" y="6067236"/>
            <a:ext cx="261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перед ветеранами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3150" y="32048"/>
            <a:ext cx="4182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не упомянуть соревнования ШБ и Зарница, в которых мы участвуем аж с пятого класса!!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xyBwcF3nVf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16632"/>
            <a:ext cx="3821506" cy="215117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Рисунок 3" descr="S8ZTDgu6_7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429927"/>
            <a:ext cx="4032403" cy="265525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Рисунок 4" descr="xLJRQWAsI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723" y="1059543"/>
            <a:ext cx="4364082" cy="245479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Рисунок 6" descr="DSC_75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831" y="3736006"/>
            <a:ext cx="3717510" cy="278813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513502" y="5130072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P.S.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Жёлтые галстуки всегда в моде, как и военная форма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-22423" y="6165304"/>
            <a:ext cx="777999" cy="717672"/>
          </a:xfrm>
          <a:prstGeom prst="actionButtonHome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05878" y="1556792"/>
            <a:ext cx="7704856" cy="41044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внеклассная жизнь очень насыщена. Мы любим выезжать за пределы Санкт-Петербурга, любим ходить на каток, но пока что не открыли сезон 2017, любим ходить по театрам – эту любовь Юлия Валерьевна привила ещё с пятого класса. Не сказать, чтобы всем нравились, но каждый хоть три раза ходил точно, потом это уже дело каждого. Любим прогуляться по паркам отдыха, в одном из таких даже решились на первый для многих ребят верёвочный город. Вот и в этом году наш выпускной будет проходить за пределами Санкт-Петербурга. Мы никогда не сидим на месте, всегда ищем приключения и «путешествуем» на полюбившихся нам электричках. 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8597" y="692696"/>
            <a:ext cx="6539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Глава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III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После уроков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redvH-y6x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56" y="70678"/>
            <a:ext cx="2987823" cy="224086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Рисунок 3" descr="f7OTwOhoyb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4509120"/>
            <a:ext cx="2987824" cy="224086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Рисунок 4" descr="MQutc6gxp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92209"/>
            <a:ext cx="3095327" cy="232149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Рисунок 5" descr="Mr7bqtYIS4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3821" y="2148805"/>
            <a:ext cx="3131840" cy="234888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Рисунок 6" descr="nNVSz8bQ-F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1107" y="0"/>
            <a:ext cx="2987824" cy="224086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9" name="Рисунок 8" descr="MppwyzLAaW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964" y="2576060"/>
            <a:ext cx="2334006" cy="175050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" name="Рисунок 9" descr="Pxrnz4jIkt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50411" y="2387141"/>
            <a:ext cx="2511321" cy="187220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1" name="Рисунок 10" descr="N1asmpxkqwM.jpg"/>
          <p:cNvPicPr>
            <a:picLocks noChangeAspect="1"/>
          </p:cNvPicPr>
          <p:nvPr/>
        </p:nvPicPr>
        <p:blipFill>
          <a:blip r:embed="rId9" cstate="print"/>
          <a:srcRect l="10529" t="14039" r="8749" b="1730"/>
          <a:stretch>
            <a:fillRect/>
          </a:stretch>
        </p:blipFill>
        <p:spPr>
          <a:xfrm>
            <a:off x="3213891" y="4509120"/>
            <a:ext cx="2679705" cy="202484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185592" y="419225"/>
            <a:ext cx="27363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Катка много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бывает !!!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179512" y="5913860"/>
            <a:ext cx="2656320" cy="755500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35600" y="3415446"/>
            <a:ext cx="2660357" cy="605065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402710" y="3644503"/>
            <a:ext cx="2520280" cy="576064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24571" y="2492895"/>
            <a:ext cx="2714421" cy="776119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SCN7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753" y="261579"/>
            <a:ext cx="2987824" cy="224086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Рисунок 7" descr="DSCN38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6686" y="729931"/>
            <a:ext cx="2952328" cy="221424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9" name="Рисунок 8" descr="DSCN77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1648" y="116632"/>
            <a:ext cx="2976331" cy="223224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1" name="Рисунок 10" descr="IMG_4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644" y="4314967"/>
            <a:ext cx="2987824" cy="224086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2" name="Рисунок 11" descr="DSCN77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0800" y="4118099"/>
            <a:ext cx="2987824" cy="224086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4" name="Рисунок 13" descr="IMG_42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4" y="3469070"/>
            <a:ext cx="2939818" cy="220486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111648" y="2492896"/>
            <a:ext cx="290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Меньшиковский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дворец (2016)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51" y="5847949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Пулковская обсерватория (2012)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600" y="335699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«Недоросль» (2015)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17940" y="3727951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музей (2013)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961" y="2639004"/>
            <a:ext cx="2520280" cy="659115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89948" y="3011115"/>
            <a:ext cx="2520280" cy="576064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12215" y="2590233"/>
            <a:ext cx="274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Гранд Макет России (2015)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3964" y="309909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Кунсткамера (2015)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нашем классе всегда проводятся небольшие чаепития в честь 23 февраля и 8 марта. Что следует после чаепития – это уже как пойдёт !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IMG_4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90658" y="356617"/>
            <a:ext cx="2636912" cy="197768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Рисунок 3" descr="IMG_49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56" y="3801042"/>
            <a:ext cx="2232248" cy="297633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Рисунок 4" descr="DSCN42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477328"/>
            <a:ext cx="2952328" cy="221424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Рисунок 5" descr="DSCN07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8360"/>
            <a:ext cx="2688298" cy="201622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Рисунок 7" descr="DSCN40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2231486"/>
            <a:ext cx="3096344" cy="232225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9" name="Рисунок 8" descr="DSCN41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4725144"/>
            <a:ext cx="2736304" cy="20522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" name="Рисунок 9" descr="DSCN409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7885" y="2852936"/>
            <a:ext cx="2267744" cy="170080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1" name="Рисунок 10" descr="IMG_49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2160" y="4617132"/>
            <a:ext cx="2880320" cy="216024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28800"/>
            <a:ext cx="8229600" cy="3744416"/>
          </a:xfrm>
        </p:spPr>
        <p:txBody>
          <a:bodyPr/>
          <a:lstStyle/>
          <a:p>
            <a:pPr marL="708660" indent="-57150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Глава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. Знакомство.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5860" indent="-1028700">
              <a:buFont typeface="+mj-lt"/>
              <a:buAutoNum type="romanUcPeriod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Девушки 9 «В»</a:t>
            </a:r>
          </a:p>
          <a:p>
            <a:pPr marL="1165860" indent="-1028700">
              <a:buFont typeface="+mj-lt"/>
              <a:buAutoNum type="romanUcPeriod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Юноши 9 «В»</a:t>
            </a:r>
          </a:p>
          <a:p>
            <a:pPr marL="1165860" indent="-1028700">
              <a:buFont typeface="+mj-lt"/>
              <a:buAutoNum type="romanUcPeriod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Глава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II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Школьная жизнь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Глава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III.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После уроков - всё самое интересное!</a:t>
            </a:r>
            <a:endParaRPr lang="ru-RU" sz="2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Глава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IV.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Заключение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843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же Новогодний огонёк в классе! Забываем обо всём, ведь на следующий день – КАНИКУЛЫ!!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IMG_4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935" y="1392914"/>
            <a:ext cx="3002813" cy="225211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Рисунок 3" descr="DSCN3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5" y="72647"/>
            <a:ext cx="4132820" cy="232471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Рисунок 4" descr="DSCN3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204864"/>
            <a:ext cx="3048339" cy="228625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Рисунок 5" descr="DSCN87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254" y="3933056"/>
            <a:ext cx="3054086" cy="229056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9" name="Рисунок 8" descr="DSCN32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397358"/>
            <a:ext cx="2448780" cy="326504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" name="Рисунок 9" descr="DSCN30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9836" y="4552408"/>
            <a:ext cx="3443875" cy="193718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7524328" y="5805264"/>
            <a:ext cx="792088" cy="836712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79638" y="817563"/>
            <a:ext cx="6964362" cy="12017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74589" y="1700808"/>
            <a:ext cx="7488832" cy="44644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подходим к нашему завершению. Вы познакомились с жизнью нашего класса, окунулись в его радости, заботы и улыбки. Посмотрели одну тысячную фотографий класса, признаться мы любим это делать, хоть порой и вредничаем. Мы не идеальны, но так друг к другу привыкли, что не замечаем недостатки. Всегда поддержим друг друга несмотря ни на что. Школьные годы – это всегда очень яркие воспоминания в жизни каждого человека и мне кажется, все мы будем вспоминать это время с улыбкой, вспоминая разные моменты связанные с нами, учителями, уроками, классными руководителями.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48680"/>
            <a:ext cx="7606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Глава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IV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 Заключительная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4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52712" y="1124744"/>
            <a:ext cx="7704856" cy="5136571"/>
          </a:xfrm>
          <a:ln w="28575">
            <a:solidFill>
              <a:schemeClr val="tx2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391023" y="-99392"/>
            <a:ext cx="64282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еще не раз попадём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вместе в кадр!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Быстрова ЮВ\Мои документы\Мои документы\КЛАССНОЕ РУКОВОДСТВО\2016 - 2017\1 сентября 2016\Сани\DSC_0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721407">
            <a:off x="14272" y="4670405"/>
            <a:ext cx="43484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прощаемся!!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524328" y="5805264"/>
            <a:ext cx="792088" cy="836712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611560" y="1340768"/>
            <a:ext cx="7776864" cy="470852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100" dirty="0" smtClean="0"/>
              <a:t>      </a:t>
            </a:r>
            <a:r>
              <a:rPr lang="ru-RU" sz="1900" dirty="0" smtClean="0"/>
              <a:t>На протяжении 5 лет наш класс менял состав, кто-то уходил, кто-то приходил. Сейчас вы можете наблюдать единый класс, в полном его составе. Ребята всегда спокойно и дружелюбно принимали новые лица в наш маленький коллектив и теперь уже не важно кто из какого класса пришёл, мы единый класс со своими радостями и воспоминаниями. Как и в любом классе у нас есть свои «яркие представители». Без них наша классная жизнь не была бы столь интересной весёлой, а с другой стороны непростой. Конечно, самая сложная и ответственная роль – это роль классного руководителя. Мы все без исключения уважаем нашу «классную маму» Юлию Валерьевну. Да, настроение бывает у всех разное, у всех разные жизненные ситуации, но Юлия Валерьевна всегда найдёт нужные слова поддержки, приободрит, а иногда и поставит на место. 9 «В» – это 26 друзей со своими привычками, настроением, характером, которым умело руководит и направляет классный руководитель.</a:t>
            </a:r>
            <a:endParaRPr lang="ru-RU" sz="1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476672"/>
            <a:ext cx="64163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Глава 1. Знакомство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DSCN2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9653" y="4523142"/>
            <a:ext cx="3113144" cy="2334858"/>
          </a:xfrm>
          <a:prstGeom prst="rect">
            <a:avLst/>
          </a:prstGeom>
          <a:ln w="28575" cmpd="sng">
            <a:solidFill>
              <a:schemeClr val="tx2"/>
            </a:solidFill>
          </a:ln>
        </p:spPr>
      </p:pic>
      <p:sp>
        <p:nvSpPr>
          <p:cNvPr id="30" name="Скругленный прямоугольник 29"/>
          <p:cNvSpPr/>
          <p:nvPr/>
        </p:nvSpPr>
        <p:spPr>
          <a:xfrm>
            <a:off x="6095538" y="3974118"/>
            <a:ext cx="2952328" cy="644098"/>
          </a:xfrm>
          <a:prstGeom prst="round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93571" y="6183013"/>
            <a:ext cx="2952328" cy="644098"/>
          </a:xfrm>
          <a:prstGeom prst="round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-12898" y="5924906"/>
            <a:ext cx="2952328" cy="644098"/>
          </a:xfrm>
          <a:prstGeom prst="round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DSCN09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858" y="3365338"/>
            <a:ext cx="3163691" cy="237276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6090552" y="3236627"/>
            <a:ext cx="2952328" cy="644098"/>
          </a:xfrm>
          <a:prstGeom prst="round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28831" y="2815892"/>
            <a:ext cx="2952328" cy="882465"/>
          </a:xfrm>
          <a:prstGeom prst="round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394" y="2471718"/>
            <a:ext cx="2952328" cy="644098"/>
          </a:xfrm>
          <a:prstGeom prst="round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708525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" name="Рисунок 12" descr="DSCN5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31840" cy="234888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8" name="Рисунок 17" descr="DSCN37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5560" y="3832061"/>
            <a:ext cx="3114092" cy="2319384"/>
          </a:xfrm>
          <a:prstGeom prst="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885559" y="277496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 собой иметь шарики и хорошее настроение!»</a:t>
            </a:r>
          </a:p>
          <a:p>
            <a:pPr algn="ct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(2016)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25" y="585984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 стало ещё больше!</a:t>
            </a:r>
          </a:p>
          <a:p>
            <a:pPr algn="ct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Коневец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911" y="320618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в нашей школьной жизни странствия. (2012)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97370" y="2469485"/>
            <a:ext cx="3171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Ах, какие бы актёры вышли!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(2015)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65207" y="615144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Каток – любимое  место встречи. (2012 - …)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8600" y="3999021"/>
            <a:ext cx="2382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вместе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DSCN00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695" y="476671"/>
            <a:ext cx="3083956" cy="231296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6" name="Рисунок 15" descr="IMG_41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81159" y="836710"/>
            <a:ext cx="3181087" cy="238581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Быть девчонкой в математической школе…это круто! Вокруг – умные мальчики! Всегда найдётся тот, кто поможет решить задачку и объяснит решение примера. А еще – нас мало и мы – самые красивые! Но это еще и очень трудно, ведь вокруг – такие умные мальчики! А в наших головах порхают бабочки и задачки ну никак не хотят решаться!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124744"/>
            <a:ext cx="770485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ru-RU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Девушки 9 «В» класса</a:t>
            </a:r>
            <a:endParaRPr lang="ru-RU" sz="4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0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188640"/>
            <a:ext cx="2832314" cy="212423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Рисунок 6" descr="L_QIVq9Qt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95430"/>
            <a:ext cx="4400458" cy="284654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Рисунок 7" descr="DSCN3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532322"/>
            <a:ext cx="3179845" cy="232549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" name="Рисунок 9" descr="yAPQuI2XmM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336546" y="560681"/>
            <a:ext cx="3552395" cy="266429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2" name="Рисунок 11" descr="DSCN23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1057" y="188640"/>
            <a:ext cx="2976332" cy="223224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3" name="Рисунок 12" descr="девочк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94754" y="2492896"/>
            <a:ext cx="4087055" cy="196444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27784" y="2348880"/>
            <a:ext cx="237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Модницы!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Красавицы!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Умницы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516778" y="5473005"/>
            <a:ext cx="2400657" cy="36933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УЛЫБАКИ </a:t>
            </a:r>
            <a:r>
              <a:rPr lang="ru-RU" b="1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770485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</a:t>
            </a:r>
            <a:r>
              <a:rPr lang="ru-RU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Юноши 9 «В» класса</a:t>
            </a:r>
            <a:endParaRPr lang="ru-RU" sz="4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599" y="1556792"/>
            <a:ext cx="72728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Нас, парней, в классе 17 человек. Мы уже давно знаем друг друга и научились прощать некоторые излишки характеров. Ну, например, глупые шуточки и грязные ботинки, новый уровень в игре и несписанное домашнее задание, некрутую прическу и занудство. Мы знаем, что главный «бездельник» у нас  - Вадик, а главные «зануды» – </a:t>
            </a:r>
            <a:r>
              <a:rPr lang="ru-RU" sz="2400" dirty="0" err="1" smtClean="0"/>
              <a:t>Фарапонов</a:t>
            </a:r>
            <a:r>
              <a:rPr lang="ru-RU" sz="2400" dirty="0" smtClean="0"/>
              <a:t> и Ярослав, самый «пижон» – Денис, а «позёр» - Семён. Но мы сжились и сплотились в один коллектив. Да, мы очень разные, но этим и интересные!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SCN3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716" y="2136309"/>
            <a:ext cx="2808312" cy="194605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Рисунок 5" descr="k3AwrQgL4Z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3257" y="336109"/>
            <a:ext cx="2400266" cy="36004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Рисунок 6" descr="riwKhcwd15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10202"/>
            <a:ext cx="3816424" cy="279076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Рисунок 7" descr="DSC_00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6412"/>
            <a:ext cx="2983260" cy="198884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9" name="Рисунок 8" descr="DSCN73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3587" y="16412"/>
            <a:ext cx="3429355" cy="25720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 descr="DSCN21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62996" y="3761656"/>
            <a:ext cx="3946472" cy="295985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673587" y="2561327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взрослые и серьёзные юноши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одной стороны…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1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0964" y="4373538"/>
            <a:ext cx="2898633" cy="217397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Рисунок 5" descr="DSCN7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1" y="49600"/>
            <a:ext cx="2489641" cy="186723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Рисунок 6" descr="DSC_0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901957" cy="285293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Рисунок 7" descr="DSCN4121.JPG"/>
          <p:cNvPicPr>
            <a:picLocks noChangeAspect="1"/>
          </p:cNvPicPr>
          <p:nvPr/>
        </p:nvPicPr>
        <p:blipFill>
          <a:blip r:embed="rId5" cstate="print"/>
          <a:srcRect l="11719" r="8594" b="6250"/>
          <a:stretch>
            <a:fillRect/>
          </a:stretch>
        </p:blipFill>
        <p:spPr>
          <a:xfrm>
            <a:off x="2195471" y="1916832"/>
            <a:ext cx="2258651" cy="19929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9" name="Рисунок 8" descr="DSCN07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076" y="83160"/>
            <a:ext cx="2636916" cy="197768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Рисунок 3" descr="DSCN24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983718" y="308613"/>
            <a:ext cx="2468894" cy="185167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" name="Рисунок 9" descr="DSCN36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49688"/>
            <a:ext cx="2106234" cy="280831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2" name="Рисунок 11" descr="DSCN21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12843" y="4110150"/>
            <a:ext cx="1979712" cy="263961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4" name="Рисунок 13" descr="DSCN134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75290" y="3961131"/>
            <a:ext cx="2091478" cy="278863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5" name="Рисунок 14" descr="DSCN7521.JPG"/>
          <p:cNvPicPr>
            <a:picLocks noChangeAspect="1"/>
          </p:cNvPicPr>
          <p:nvPr/>
        </p:nvPicPr>
        <p:blipFill>
          <a:blip r:embed="rId11" cstate="print"/>
          <a:srcRect l="16925" t="17450" r="9051"/>
          <a:stretch>
            <a:fillRect/>
          </a:stretch>
        </p:blipFill>
        <p:spPr>
          <a:xfrm>
            <a:off x="4253111" y="2180095"/>
            <a:ext cx="2410656" cy="201622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53117" y="3169042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ym typeface="Wingdings" pitchFamily="2" charset="2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572" y="2753544"/>
            <a:ext cx="1838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весёлые и</a:t>
            </a:r>
          </a:p>
          <a:p>
            <a:r>
              <a:rPr lang="ru-RU" sz="2000" b="1" i="1" dirty="0" smtClean="0"/>
              <a:t> прикольные</a:t>
            </a:r>
          </a:p>
          <a:p>
            <a:r>
              <a:rPr lang="ru-RU" sz="2000" b="1" i="1" dirty="0" smtClean="0"/>
              <a:t> – с другой</a:t>
            </a:r>
            <a:endParaRPr lang="ru-RU" sz="2000" b="1" i="1" dirty="0"/>
          </a:p>
        </p:txBody>
      </p:sp>
      <p:pic>
        <p:nvPicPr>
          <p:cNvPr id="13" name="Рисунок 12" descr="DSCN549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6176" y="2095896"/>
            <a:ext cx="2630745" cy="197305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1023</TotalTime>
  <Words>1125</Words>
  <Application>Microsoft Office PowerPoint</Application>
  <PresentationFormat>Экран (4:3)</PresentationFormat>
  <Paragraphs>77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Кнопка</vt:lpstr>
      <vt:lpstr>Презентация PowerPoint</vt:lpstr>
      <vt:lpstr>Содержание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Сашенька!</dc:creator>
  <cp:lastModifiedBy>Быстрова Юлия Валерьевна</cp:lastModifiedBy>
  <cp:revision>93</cp:revision>
  <dcterms:created xsi:type="dcterms:W3CDTF">2017-02-25T18:04:24Z</dcterms:created>
  <dcterms:modified xsi:type="dcterms:W3CDTF">2017-03-02T13:31:07Z</dcterms:modified>
</cp:coreProperties>
</file>