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61" r:id="rId5"/>
    <p:sldId id="260" r:id="rId6"/>
    <p:sldId id="264" r:id="rId7"/>
    <p:sldId id="265" r:id="rId8"/>
    <p:sldId id="262" r:id="rId9"/>
    <p:sldId id="266" r:id="rId10"/>
    <p:sldId id="269" r:id="rId11"/>
    <p:sldId id="263" r:id="rId12"/>
    <p:sldId id="268" r:id="rId13"/>
    <p:sldId id="272" r:id="rId14"/>
    <p:sldId id="270" r:id="rId15"/>
    <p:sldId id="271" r:id="rId16"/>
    <p:sldId id="267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6600CC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2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6" descr="1362660233_animaciya-flag-rossii.gif"/>
          <p:cNvPicPr>
            <a:picLocks noChangeAspect="1"/>
          </p:cNvPicPr>
          <p:nvPr/>
        </p:nvPicPr>
        <p:blipFill>
          <a:blip r:embed="rId2">
            <a:clrChange>
              <a:clrFrom>
                <a:srgbClr val="FDFEFE"/>
              </a:clrFrom>
              <a:clrTo>
                <a:srgbClr val="FD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00788" y="2133600"/>
            <a:ext cx="2286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7" descr="emblema_olimpiada_sochi_2014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4300" y="4591050"/>
            <a:ext cx="5219700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8" descr="9e419927ea2c3e36976e50d4609c8f46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59563" y="3573463"/>
            <a:ext cx="190500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9" descr="0cc7d3f84a23c7a9d80a2b65f71679a6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51725" y="2636838"/>
            <a:ext cx="1944688" cy="243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10" descr="1cef6baf64ab5fd31191aca89415c9bb.pn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219700" y="2133600"/>
            <a:ext cx="2089150" cy="260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11" descr="bf33442e5ca91009b90d648536b6c597.pn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708400" y="2636838"/>
            <a:ext cx="190500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CC5C6-3D0B-481E-81F4-7E7FDAB54C15}" type="datetimeFigureOut">
              <a:rPr lang="ru-RU"/>
              <a:pPr>
                <a:defRPr/>
              </a:pPr>
              <a:t>19.09.2014</a:t>
            </a:fld>
            <a:endParaRPr lang="ru-RU"/>
          </a:p>
        </p:txBody>
      </p:sp>
      <p:sp>
        <p:nvSpPr>
          <p:cNvPr id="9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1762F-6E6F-4E34-A90E-408FA21CE6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 descr="1362660233_animaciya-flag-rossii.gif"/>
          <p:cNvPicPr>
            <a:picLocks noChangeAspect="1"/>
          </p:cNvPicPr>
          <p:nvPr/>
        </p:nvPicPr>
        <p:blipFill>
          <a:blip r:embed="rId2">
            <a:clrChange>
              <a:clrFrom>
                <a:srgbClr val="FDFEFE"/>
              </a:clrFrom>
              <a:clrTo>
                <a:srgbClr val="FD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48488" y="3068638"/>
            <a:ext cx="2286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7" descr="emblema_olimpiada_sochi_2014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27763" y="5591175"/>
            <a:ext cx="2916237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8" descr="0cc7d3f84a23c7a9d80a2b65f71679a6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80288" y="3573463"/>
            <a:ext cx="190500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D8773-50A2-4BD8-B099-29EA06B5CDAF}" type="datetimeFigureOut">
              <a:rPr lang="ru-RU"/>
              <a:pPr>
                <a:defRPr/>
              </a:pPr>
              <a:t>19.09.2014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B7676-8297-4112-8F1D-950AF1C7CA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 descr="1362660233_animaciya-flag-rossii.gif"/>
          <p:cNvPicPr>
            <a:picLocks noChangeAspect="1"/>
          </p:cNvPicPr>
          <p:nvPr/>
        </p:nvPicPr>
        <p:blipFill>
          <a:blip r:embed="rId2">
            <a:clrChange>
              <a:clrFrom>
                <a:srgbClr val="FDFEFE"/>
              </a:clrFrom>
              <a:clrTo>
                <a:srgbClr val="FD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48488" y="3068638"/>
            <a:ext cx="2286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7" descr="emblema_olimpiada_sochi_2014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27763" y="5591175"/>
            <a:ext cx="2916237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8" descr="9e419927ea2c3e36976e50d4609c8f46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39000" y="3500438"/>
            <a:ext cx="190500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F6BA6-BCCC-40DD-8830-E6ADBB1304FD}" type="datetimeFigureOut">
              <a:rPr lang="ru-RU"/>
              <a:pPr>
                <a:defRPr/>
              </a:pPr>
              <a:t>19.09.2014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656179-A1F2-45AC-B54B-BB7A937D98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6" descr="1362660233_animaciya-flag-rossii.gif"/>
          <p:cNvPicPr>
            <a:picLocks noChangeAspect="1"/>
          </p:cNvPicPr>
          <p:nvPr/>
        </p:nvPicPr>
        <p:blipFill>
          <a:blip r:embed="rId2">
            <a:clrChange>
              <a:clrFrom>
                <a:srgbClr val="FDFEFE"/>
              </a:clrFrom>
              <a:clrTo>
                <a:srgbClr val="FD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61188" y="3068638"/>
            <a:ext cx="2286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7" descr="1cef6baf64ab5fd31191aca89415c9bb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08850" y="3213100"/>
            <a:ext cx="2192338" cy="274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8" descr="emblema_olimpiada_sochi_2014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27763" y="5591175"/>
            <a:ext cx="2916237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D7466-1E1F-40CF-BED7-F45ADEEADD69}" type="datetimeFigureOut">
              <a:rPr lang="ru-RU"/>
              <a:pPr>
                <a:defRPr/>
              </a:pPr>
              <a:t>19.09.2014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7760D-0045-468A-B1B7-46EBE4D5BB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6" descr="1362660233_animaciya-flag-rossii.gif"/>
          <p:cNvPicPr>
            <a:picLocks noChangeAspect="1"/>
          </p:cNvPicPr>
          <p:nvPr/>
        </p:nvPicPr>
        <p:blipFill>
          <a:blip r:embed="rId2">
            <a:clrChange>
              <a:clrFrom>
                <a:srgbClr val="FDFEFE"/>
              </a:clrFrom>
              <a:clrTo>
                <a:srgbClr val="FD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61188" y="3068638"/>
            <a:ext cx="2286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7" descr="bf33442e5ca91009b90d648536b6c597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39000" y="3573463"/>
            <a:ext cx="190500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8" descr="emblema_olimpiada_sochi_2014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27763" y="5591175"/>
            <a:ext cx="2916237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6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BE563-3679-47BE-9277-5C8478E38197}" type="datetimeFigureOut">
              <a:rPr lang="ru-RU"/>
              <a:pPr>
                <a:defRPr/>
              </a:pPr>
              <a:t>19.09.2014</a:t>
            </a:fld>
            <a:endParaRPr lang="ru-RU"/>
          </a:p>
        </p:txBody>
      </p:sp>
      <p:sp>
        <p:nvSpPr>
          <p:cNvPr id="7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1851B-BBDC-4453-88BF-E9957028B7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20000"/>
                <a:lumOff val="8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83000">
              <a:schemeClr val="accent4">
                <a:lumMod val="20000"/>
                <a:lumOff val="80000"/>
              </a:schemeClr>
            </a:gs>
            <a:gs pos="98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6BEC484-5FBB-4F78-8D7D-E6DE524790AB}" type="datetimeFigureOut">
              <a:rPr lang="ru-RU"/>
              <a:pPr>
                <a:defRPr/>
              </a:pPr>
              <a:t>19.09.2014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CCE6DA8-8902-4070-9344-77125C49C1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slide" Target="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slide" Target="slide14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slide" Target="slide11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slide" Target="slide17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slide" Target="slide14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5.xml"/><Relationship Id="rId6" Type="http://schemas.openxmlformats.org/officeDocument/2006/relationships/slide" Target="slide19.xml"/><Relationship Id="rId5" Type="http://schemas.openxmlformats.org/officeDocument/2006/relationships/slide" Target="slide18.xml"/><Relationship Id="rId4" Type="http://schemas.openxmlformats.org/officeDocument/2006/relationships/image" Target="../media/image14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slide" Target="slide20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slide" Target="slide1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slide" Target="slide5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7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slide" Target="slide8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slide" Target="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slide" Target="slide1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4414" y="571480"/>
            <a:ext cx="6715172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+mn-lt"/>
              </a:rPr>
              <a:t>ТЕСТ </a:t>
            </a:r>
            <a:endParaRPr lang="ru-RU" sz="4400" dirty="0" smtClean="0">
              <a:ln>
                <a:solidFill>
                  <a:schemeClr val="tx2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algn="ctr"/>
            <a:r>
              <a:rPr lang="ru-RU" sz="400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+mn-lt"/>
              </a:rPr>
              <a:t>по физической культуре</a:t>
            </a:r>
          </a:p>
          <a:p>
            <a:pPr algn="ctr"/>
            <a:r>
              <a:rPr lang="ru-RU" sz="400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+mn-lt"/>
              </a:rPr>
              <a:t>  для 2 класса</a:t>
            </a:r>
            <a:endParaRPr lang="ru-RU" sz="4000" dirty="0">
              <a:ln>
                <a:solidFill>
                  <a:schemeClr val="tx2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4889229"/>
            <a:ext cx="56166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Выполнила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учитель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физической культуры ГБОУ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школа №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292 с углубленным изучением математики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Седова Жанна Александровна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 descr="Анимация  грустного лица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1927454"/>
            <a:ext cx="2286016" cy="2329153"/>
          </a:xfrm>
          <a:prstGeom prst="rect">
            <a:avLst/>
          </a:prstGeom>
          <a:noFill/>
        </p:spPr>
      </p:pic>
      <p:sp>
        <p:nvSpPr>
          <p:cNvPr id="3" name="Управляющая кнопка: настраиваемая 2">
            <a:hlinkClick r:id="rId2" action="ppaction://hlinksldjump" highlightClick="1"/>
          </p:cNvPr>
          <p:cNvSpPr/>
          <p:nvPr/>
        </p:nvSpPr>
        <p:spPr>
          <a:xfrm>
            <a:off x="6858016" y="571480"/>
            <a:ext cx="1643074" cy="714380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 w="165100" prst="coolSlant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Нажми сюда!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05021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63688" y="620688"/>
            <a:ext cx="61206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n w="10541" cmpd="sng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Стукнешь о стенку –</a:t>
            </a:r>
            <a:br>
              <a:rPr lang="ru-RU" sz="2400" b="1" dirty="0">
                <a:ln w="10541" cmpd="sng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</a:br>
            <a:r>
              <a:rPr lang="ru-RU" sz="2400" b="1" dirty="0">
                <a:ln w="10541" cmpd="sng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А я отскачу,</a:t>
            </a:r>
            <a:br>
              <a:rPr lang="ru-RU" sz="2400" b="1" dirty="0">
                <a:ln w="10541" cmpd="sng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</a:br>
            <a:r>
              <a:rPr lang="ru-RU" sz="2400" b="1" dirty="0">
                <a:ln w="10541" cmpd="sng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Бросишь в корзину –</a:t>
            </a:r>
            <a:br>
              <a:rPr lang="ru-RU" sz="2400" b="1" dirty="0">
                <a:ln w="10541" cmpd="sng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</a:br>
            <a:r>
              <a:rPr lang="ru-RU" sz="2400" b="1" dirty="0">
                <a:ln w="10541" cmpd="sng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И я проскочу.</a:t>
            </a:r>
            <a:br>
              <a:rPr lang="ru-RU" sz="2400" b="1" dirty="0">
                <a:ln w="10541" cmpd="sng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</a:br>
            <a:r>
              <a:rPr lang="ru-RU" sz="2400" b="1" dirty="0">
                <a:ln w="10541" cmpd="sng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Я из ладоней в ладони</a:t>
            </a:r>
            <a:br>
              <a:rPr lang="ru-RU" sz="2400" b="1" dirty="0">
                <a:ln w="10541" cmpd="sng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</a:br>
            <a:r>
              <a:rPr lang="ru-RU" sz="2400" b="1" dirty="0">
                <a:ln w="10541" cmpd="sng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Лечу –</a:t>
            </a:r>
            <a:br>
              <a:rPr lang="ru-RU" sz="2400" b="1" dirty="0">
                <a:ln w="10541" cmpd="sng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</a:br>
            <a:r>
              <a:rPr lang="ru-RU" sz="2400" b="1" dirty="0">
                <a:ln w="10541" cmpd="sng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Смирно лежать</a:t>
            </a:r>
            <a:br>
              <a:rPr lang="ru-RU" sz="2400" b="1" dirty="0">
                <a:ln w="10541" cmpd="sng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</a:br>
            <a:r>
              <a:rPr lang="ru-RU" sz="2400" b="1" dirty="0">
                <a:ln w="10541" cmpd="sng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Я никак не хочу!</a:t>
            </a:r>
            <a:br>
              <a:rPr lang="ru-RU" sz="2400" b="1" dirty="0">
                <a:ln w="10541" cmpd="sng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</a:br>
            <a:endParaRPr lang="ru-RU" sz="2400" b="1" dirty="0">
              <a:ln w="10541" cmpd="sng">
                <a:solidFill>
                  <a:schemeClr val="accent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6094" y="4120671"/>
            <a:ext cx="4680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hlinkClick r:id="rId2" action="ppaction://hlinksldjump"/>
              </a:rPr>
              <a:t>1. тарелка</a:t>
            </a:r>
            <a:endParaRPr lang="ru-RU" sz="3200" b="1" dirty="0">
              <a:ln w="10541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 flipH="1">
            <a:off x="1187624" y="4857139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n w="10541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hlinkClick r:id="rId3" action="ppaction://hlinksldjump"/>
              </a:rPr>
              <a:t>2. </a:t>
            </a:r>
            <a:r>
              <a:rPr lang="ru-RU" sz="2800" b="1" dirty="0">
                <a:ln w="10541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hlinkClick r:id="rId3" action="ppaction://hlinksldjump"/>
              </a:rPr>
              <a:t>м</a:t>
            </a:r>
            <a:r>
              <a:rPr lang="ru-RU" sz="2800" b="1" dirty="0" smtClean="0">
                <a:ln w="10541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hlinkClick r:id="rId3" action="ppaction://hlinksldjump"/>
              </a:rPr>
              <a:t>яч</a:t>
            </a:r>
            <a:endParaRPr lang="ru-RU" sz="2800" b="1" dirty="0" smtClean="0">
              <a:ln w="10541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89508" y="5517232"/>
            <a:ext cx="2396431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n w="10541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hlinkClick r:id="rId2" action="ppaction://hlinksldjump"/>
              </a:rPr>
              <a:t>3. подушка</a:t>
            </a:r>
            <a:endParaRPr lang="ru-RU" sz="2800" b="1" dirty="0" smtClean="0">
              <a:ln w="10541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</a:endParaRPr>
          </a:p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5" name="Picture 9" descr="Скачать смешные рожицы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1714488"/>
            <a:ext cx="4396550" cy="3125259"/>
          </a:xfrm>
          <a:prstGeom prst="rect">
            <a:avLst/>
          </a:prstGeom>
          <a:noFill/>
        </p:spPr>
      </p:pic>
      <p:sp>
        <p:nvSpPr>
          <p:cNvPr id="3" name="Управляющая кнопка: настраиваемая 2">
            <a:hlinkClick r:id="rId2" action="ppaction://hlinksldjump" highlightClick="1"/>
          </p:cNvPr>
          <p:cNvSpPr/>
          <p:nvPr/>
        </p:nvSpPr>
        <p:spPr>
          <a:xfrm>
            <a:off x="6858016" y="357166"/>
            <a:ext cx="1756796" cy="714380"/>
          </a:xfrm>
          <a:prstGeom prst="actionButtonBlank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Нажми сюда!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80716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 descr="Анимация  грустного лица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1927454"/>
            <a:ext cx="2286016" cy="2329153"/>
          </a:xfrm>
          <a:prstGeom prst="rect">
            <a:avLst/>
          </a:prstGeom>
          <a:noFill/>
        </p:spPr>
      </p:pic>
      <p:sp>
        <p:nvSpPr>
          <p:cNvPr id="3" name="Управляющая кнопка: настраиваемая 2">
            <a:hlinkClick r:id="rId2" action="ppaction://hlinksldjump" highlightClick="1"/>
          </p:cNvPr>
          <p:cNvSpPr/>
          <p:nvPr/>
        </p:nvSpPr>
        <p:spPr>
          <a:xfrm>
            <a:off x="6858016" y="357166"/>
            <a:ext cx="1714512" cy="71438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Нажми сюда!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728833"/>
            <a:ext cx="727280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n w="10541" cmpd="sng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На Олимпе в древнем мире </a:t>
            </a:r>
          </a:p>
          <a:p>
            <a:pPr algn="ctr"/>
            <a:r>
              <a:rPr lang="ru-RU" sz="2800" b="1" dirty="0">
                <a:ln w="10541" cmpd="sng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Греки поднимали гири, </a:t>
            </a:r>
          </a:p>
          <a:p>
            <a:pPr algn="ctr"/>
            <a:r>
              <a:rPr lang="ru-RU" sz="2800" b="1" dirty="0">
                <a:ln w="10541" cmpd="sng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Состязались в беге, силе, </a:t>
            </a:r>
          </a:p>
          <a:p>
            <a:pPr algn="ctr"/>
            <a:r>
              <a:rPr lang="ru-RU" sz="2800" b="1" dirty="0">
                <a:ln w="10541" cmpd="sng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Тяжести переносили. </a:t>
            </a:r>
          </a:p>
          <a:p>
            <a:pPr algn="ctr"/>
            <a:r>
              <a:rPr lang="ru-RU" sz="2800" b="1" dirty="0">
                <a:ln w="10541" cmpd="sng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И дарила им награды </a:t>
            </a:r>
          </a:p>
          <a:p>
            <a:pPr algn="ctr"/>
            <a:r>
              <a:rPr lang="ru-RU" sz="2800" b="1" dirty="0" smtClean="0">
                <a:ln w="10541" cmpd="sng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Летняя…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14414" y="3786190"/>
            <a:ext cx="4286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n w="10541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latin typeface="+mn-lt"/>
                <a:hlinkClick r:id="rId2" action="ppaction://hlinksldjump"/>
              </a:rPr>
              <a:t>1. спартакиада</a:t>
            </a:r>
            <a:endParaRPr lang="ru-RU" sz="3600" b="1" dirty="0">
              <a:ln w="10541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2">
                  <a:lumMod val="10000"/>
                </a:schemeClr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4414" y="4643446"/>
            <a:ext cx="4572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n w="10541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latin typeface="+mn-lt"/>
                <a:hlinkClick r:id="rId3" action="ppaction://hlinksldjump"/>
              </a:rPr>
              <a:t>2. олимпиада</a:t>
            </a:r>
            <a:endParaRPr lang="ru-RU" sz="3600" b="1" dirty="0">
              <a:ln w="10541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2">
                  <a:lumMod val="10000"/>
                </a:schemeClr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4414" y="5429264"/>
            <a:ext cx="47863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n w="10541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latin typeface="+mn-lt"/>
                <a:hlinkClick r:id="rId2" action="ppaction://hlinksldjump"/>
              </a:rPr>
              <a:t>3. зарядка</a:t>
            </a:r>
            <a:endParaRPr lang="ru-RU" sz="3600" b="1" dirty="0">
              <a:ln w="10541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2">
                  <a:lumMod val="1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78994528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5" name="Picture 9" descr="Скачать смешные рожицы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5648" y="1589625"/>
            <a:ext cx="4396550" cy="3125259"/>
          </a:xfrm>
          <a:prstGeom prst="rect">
            <a:avLst/>
          </a:prstGeom>
          <a:noFill/>
        </p:spPr>
      </p:pic>
      <p:sp>
        <p:nvSpPr>
          <p:cNvPr id="3" name="Управляющая кнопка: настраиваемая 2">
            <a:hlinkClick r:id="rId2" action="ppaction://hlinksldjump" highlightClick="1"/>
          </p:cNvPr>
          <p:cNvSpPr/>
          <p:nvPr/>
        </p:nvSpPr>
        <p:spPr>
          <a:xfrm>
            <a:off x="7072330" y="285728"/>
            <a:ext cx="1685358" cy="714380"/>
          </a:xfrm>
          <a:prstGeom prst="actionButtonBlank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Нажми сюда!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80716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 descr="Анимация  грустного лица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1927454"/>
            <a:ext cx="2286016" cy="2329153"/>
          </a:xfrm>
          <a:prstGeom prst="rect">
            <a:avLst/>
          </a:prstGeom>
          <a:noFill/>
        </p:spPr>
      </p:pic>
      <p:sp>
        <p:nvSpPr>
          <p:cNvPr id="3" name="Управляющая кнопка: настраиваемая 2">
            <a:hlinkClick r:id="rId2" action="ppaction://hlinksldjump" highlightClick="1"/>
          </p:cNvPr>
          <p:cNvSpPr/>
          <p:nvPr/>
        </p:nvSpPr>
        <p:spPr>
          <a:xfrm>
            <a:off x="7072330" y="357166"/>
            <a:ext cx="1714512" cy="714380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 w="165100" prst="coolSlant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Нажми сюда!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ребусы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500042"/>
            <a:ext cx="13525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ребусы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6" y="500042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ребусы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9124" y="2500306"/>
            <a:ext cx="400050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4929190" y="2500306"/>
            <a:ext cx="60716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200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  = А</a:t>
            </a:r>
            <a:endParaRPr lang="ru-RU" dirty="0" smtClean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1538" y="3714752"/>
            <a:ext cx="4000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latin typeface="+mn-lt"/>
                <a:hlinkClick r:id="rId5" action="ppaction://hlinksldjump"/>
              </a:rPr>
              <a:t>1. старт</a:t>
            </a:r>
            <a:endParaRPr lang="ru-RU" sz="36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71538" y="4429132"/>
            <a:ext cx="2571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latin typeface="+mn-lt"/>
                <a:hlinkClick r:id="rId6" action="ppaction://hlinksldjump"/>
              </a:rPr>
              <a:t>2. стоп</a:t>
            </a:r>
            <a:endParaRPr lang="ru-RU" sz="36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71538" y="5143512"/>
            <a:ext cx="19288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latin typeface="+mn-lt"/>
                <a:hlinkClick r:id="rId6" action="ppaction://hlinksldjump"/>
              </a:rPr>
              <a:t>3. салки</a:t>
            </a:r>
            <a:endParaRPr lang="ru-RU" sz="36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5" name="Picture 9" descr="Скачать смешные рожицы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5648" y="1589625"/>
            <a:ext cx="4396550" cy="3125259"/>
          </a:xfrm>
          <a:prstGeom prst="rect">
            <a:avLst/>
          </a:prstGeom>
          <a:noFill/>
        </p:spPr>
      </p:pic>
      <p:sp>
        <p:nvSpPr>
          <p:cNvPr id="3" name="Управляющая кнопка: настраиваемая 2">
            <a:hlinkClick r:id="rId2" action="ppaction://hlinksldjump" highlightClick="1"/>
          </p:cNvPr>
          <p:cNvSpPr/>
          <p:nvPr/>
        </p:nvSpPr>
        <p:spPr>
          <a:xfrm>
            <a:off x="6786578" y="357166"/>
            <a:ext cx="1756796" cy="714380"/>
          </a:xfrm>
          <a:prstGeom prst="actionButtonBlank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Нажми сюда!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80716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 descr="Анимация  грустного лица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2000240"/>
            <a:ext cx="2286016" cy="2329153"/>
          </a:xfrm>
          <a:prstGeom prst="rect">
            <a:avLst/>
          </a:prstGeom>
          <a:noFill/>
        </p:spPr>
      </p:pic>
      <p:sp>
        <p:nvSpPr>
          <p:cNvPr id="3" name="Управляющая кнопка: настраиваемая 2">
            <a:hlinkClick r:id="rId2" action="ppaction://hlinksldjump" highlightClick="1"/>
          </p:cNvPr>
          <p:cNvSpPr/>
          <p:nvPr/>
        </p:nvSpPr>
        <p:spPr>
          <a:xfrm>
            <a:off x="6858016" y="357166"/>
            <a:ext cx="1857388" cy="714380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 w="165100" prst="coolSlant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Нажми сюда!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ctrTitle"/>
          </p:nvPr>
        </p:nvSpPr>
        <p:spPr>
          <a:xfrm>
            <a:off x="357158" y="571480"/>
            <a:ext cx="8286808" cy="1470025"/>
          </a:xfrm>
        </p:spPr>
        <p:txBody>
          <a:bodyPr/>
          <a:lstStyle/>
          <a:p>
            <a:r>
              <a:rPr lang="ru-RU" sz="4800" dirty="0" smtClean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В чем ты пойдешь заниматься в спортивный зал?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8596" y="3071810"/>
            <a:ext cx="6858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latin typeface="+mn-lt"/>
                <a:hlinkClick r:id="rId2" action="ppaction://hlinksldjump"/>
              </a:rPr>
              <a:t>1. спортивный костюм, кроссовки</a:t>
            </a:r>
            <a:endParaRPr lang="ru-RU" sz="3600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5143512"/>
            <a:ext cx="51435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latin typeface="+mn-lt"/>
                <a:hlinkClick r:id="rId3" action="ppaction://hlinksldjump"/>
              </a:rPr>
              <a:t>3. халат, тапочки</a:t>
            </a:r>
            <a:endParaRPr lang="ru-RU" sz="3600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bg2">
                  <a:lumMod val="25000"/>
                </a:schemeClr>
              </a:solidFill>
              <a:latin typeface="+mn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4143380"/>
            <a:ext cx="56662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latin typeface="+mn-lt"/>
                <a:hlinkClick r:id="rId3" action="ppaction://hlinksldjump"/>
              </a:rPr>
              <a:t>2. шорты, майка, сандалии</a:t>
            </a:r>
            <a:endParaRPr lang="ru-RU" sz="3600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bg2">
                  <a:lumMod val="2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5" name="Picture 9" descr="Скачать смешные рожицы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1571612"/>
            <a:ext cx="4396550" cy="3125259"/>
          </a:xfrm>
          <a:prstGeom prst="rect">
            <a:avLst/>
          </a:prstGeom>
          <a:noFill/>
        </p:spPr>
      </p:pic>
      <p:sp>
        <p:nvSpPr>
          <p:cNvPr id="6" name="Управляющая кнопка: настраиваемая 5">
            <a:hlinkClick r:id="rId2" action="ppaction://hlinksldjump" highlightClick="1"/>
          </p:cNvPr>
          <p:cNvSpPr/>
          <p:nvPr/>
        </p:nvSpPr>
        <p:spPr>
          <a:xfrm>
            <a:off x="6858016" y="285728"/>
            <a:ext cx="1857388" cy="857256"/>
          </a:xfrm>
          <a:prstGeom prst="actionButtonBlank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Нажми сюда!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922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 descr="Анимация  грустного лица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1927454"/>
            <a:ext cx="2286016" cy="2329153"/>
          </a:xfrm>
          <a:prstGeom prst="rect">
            <a:avLst/>
          </a:prstGeom>
          <a:noFill/>
        </p:spPr>
      </p:pic>
      <p:sp>
        <p:nvSpPr>
          <p:cNvPr id="3" name="Управляющая кнопка: настраиваемая 2">
            <a:hlinkClick r:id="rId2" action="ppaction://hlinksldjump" highlightClick="1"/>
          </p:cNvPr>
          <p:cNvSpPr/>
          <p:nvPr/>
        </p:nvSpPr>
        <p:spPr>
          <a:xfrm>
            <a:off x="7215206" y="285728"/>
            <a:ext cx="1571636" cy="642942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 w="165100" prst="coolSlant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Нажми сюда!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348" y="500042"/>
            <a:ext cx="7429552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Что это?</a:t>
            </a:r>
          </a:p>
          <a:p>
            <a:r>
              <a:rPr lang="ru-RU" sz="3600" dirty="0" smtClean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Черепаха хвост поджала</a:t>
            </a:r>
          </a:p>
          <a:p>
            <a:r>
              <a:rPr lang="ru-RU" sz="3600" dirty="0" smtClean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И за зайцем побежала,</a:t>
            </a:r>
          </a:p>
          <a:p>
            <a:r>
              <a:rPr lang="ru-RU" sz="3600" dirty="0" smtClean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Оказалась впереди.</a:t>
            </a:r>
          </a:p>
          <a:p>
            <a:r>
              <a:rPr lang="ru-RU" sz="3600" dirty="0" smtClean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Кто не верит – выходи</a:t>
            </a:r>
            <a:r>
              <a:rPr lang="ru-RU" sz="360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latin typeface="+mn-lt"/>
              </a:rPr>
              <a:t>!</a:t>
            </a:r>
          </a:p>
          <a:p>
            <a:endParaRPr lang="ru-RU" sz="3600" dirty="0">
              <a:ln>
                <a:solidFill>
                  <a:schemeClr val="accent2">
                    <a:lumMod val="75000"/>
                  </a:schemeClr>
                </a:solidFill>
              </a:ln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472" y="4000504"/>
            <a:ext cx="3143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CC"/>
                </a:solidFill>
                <a:latin typeface="+mn-lt"/>
                <a:hlinkClick r:id="rId2" action="ppaction://hlinksldjump"/>
              </a:rPr>
              <a:t>1. загадка</a:t>
            </a:r>
            <a:endParaRPr lang="ru-RU" sz="36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6600CC"/>
              </a:solidFill>
              <a:latin typeface="+mn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14810" y="4000504"/>
            <a:ext cx="24288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CC"/>
                </a:solidFill>
                <a:latin typeface="+mn-lt"/>
                <a:hlinkClick r:id="rId3" action="ppaction://hlinksldjump"/>
              </a:rPr>
              <a:t>2. считалка</a:t>
            </a:r>
            <a:endParaRPr lang="ru-RU" sz="36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6600CC"/>
              </a:solidFill>
              <a:latin typeface="+mn-lt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357290" y="5143512"/>
            <a:ext cx="40005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CC"/>
                </a:solidFill>
                <a:latin typeface="+mn-lt"/>
                <a:hlinkClick r:id="rId2" action="ppaction://hlinksldjump"/>
              </a:rPr>
              <a:t>3. стихотворение</a:t>
            </a:r>
            <a:endParaRPr lang="ru-RU" sz="36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6600CC"/>
              </a:solidFill>
              <a:latin typeface="+mn-lt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5" name="Picture 9" descr="Скачать смешные рожицы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5648" y="1589625"/>
            <a:ext cx="4396550" cy="3125259"/>
          </a:xfrm>
          <a:prstGeom prst="rect">
            <a:avLst/>
          </a:prstGeom>
          <a:noFill/>
        </p:spPr>
      </p:pic>
      <p:sp>
        <p:nvSpPr>
          <p:cNvPr id="3" name="Управляющая кнопка: настраиваемая 2">
            <a:hlinkClick r:id="rId2" action="ppaction://hlinksldjump" highlightClick="1"/>
          </p:cNvPr>
          <p:cNvSpPr/>
          <p:nvPr/>
        </p:nvSpPr>
        <p:spPr>
          <a:xfrm>
            <a:off x="6786578" y="357166"/>
            <a:ext cx="1613920" cy="714380"/>
          </a:xfrm>
          <a:prstGeom prst="actionButtonBlank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Нажми сюда!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 descr="Анимация  грустного лица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1927454"/>
            <a:ext cx="2286016" cy="2329153"/>
          </a:xfrm>
          <a:prstGeom prst="rect">
            <a:avLst/>
          </a:prstGeom>
          <a:noFill/>
        </p:spPr>
      </p:pic>
      <p:sp>
        <p:nvSpPr>
          <p:cNvPr id="3" name="Управляющая кнопка: настраиваемая 2">
            <a:hlinkClick r:id="rId2" action="ppaction://hlinksldjump" highlightClick="1"/>
          </p:cNvPr>
          <p:cNvSpPr/>
          <p:nvPr/>
        </p:nvSpPr>
        <p:spPr>
          <a:xfrm>
            <a:off x="6786578" y="571480"/>
            <a:ext cx="1714512" cy="64294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Нажми сюда!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052736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 w="10541" cmpd="sng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Подвижные игры тебе помогут стать…</a:t>
            </a:r>
            <a:endParaRPr lang="ru-RU" sz="3600" b="1" dirty="0">
              <a:ln w="10541" cmpd="sng">
                <a:solidFill>
                  <a:schemeClr val="accent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4" name="Прямоугольник 3">
            <a:hlinkClick r:id="rId2" action="ppaction://hlinksldjump"/>
          </p:cNvPr>
          <p:cNvSpPr/>
          <p:nvPr/>
        </p:nvSpPr>
        <p:spPr>
          <a:xfrm>
            <a:off x="642910" y="2714620"/>
            <a:ext cx="623056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hlinkClick r:id="rId2" action="ppaction://hlinksldjump"/>
              </a:rPr>
              <a:t>1. Умным</a:t>
            </a:r>
            <a:endParaRPr lang="ru-RU" sz="3200" b="1" dirty="0">
              <a:ln w="10541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3429000"/>
            <a:ext cx="62464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hlinkClick r:id="rId2" action="ppaction://hlinksldjump"/>
              </a:rPr>
              <a:t>2. Сильным</a:t>
            </a:r>
            <a:endParaRPr lang="ru-RU" sz="3200" b="1" dirty="0">
              <a:ln w="10541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4214818"/>
            <a:ext cx="650085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hlinkClick r:id="rId3" action="ppaction://hlinksldjump"/>
              </a:rPr>
              <a:t>3. Ловким, метким, быстрым, выносливым</a:t>
            </a:r>
            <a:endParaRPr lang="ru-RU" sz="3200" b="1" dirty="0">
              <a:ln w="10541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5" name="Picture 9" descr="Скачать смешные рожицы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5648" y="1589625"/>
            <a:ext cx="4396550" cy="3125259"/>
          </a:xfrm>
          <a:prstGeom prst="rect">
            <a:avLst/>
          </a:prstGeom>
          <a:noFill/>
        </p:spPr>
      </p:pic>
      <p:sp>
        <p:nvSpPr>
          <p:cNvPr id="3" name="Управляющая кнопка: настраиваемая 2">
            <a:hlinkClick r:id="rId2" action="ppaction://hlinksldjump" highlightClick="1"/>
          </p:cNvPr>
          <p:cNvSpPr/>
          <p:nvPr/>
        </p:nvSpPr>
        <p:spPr>
          <a:xfrm>
            <a:off x="7000892" y="357166"/>
            <a:ext cx="1643074" cy="714380"/>
          </a:xfrm>
          <a:prstGeom prst="actionButtonBlank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Нажми сюда!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ОЧИ 2014">
  <a:themeElements>
    <a:clrScheme name="Другая 1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AF0F5B"/>
      </a:hlink>
      <a:folHlink>
        <a:srgbClr val="AF0F5B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СОЧИ 2014</Template>
  <TotalTime>390</TotalTime>
  <Words>192</Words>
  <Application>Microsoft Office PowerPoint</Application>
  <PresentationFormat>Экран (4:3)</PresentationFormat>
  <Paragraphs>51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СОЧИ 2014</vt:lpstr>
      <vt:lpstr>Презентация PowerPoint</vt:lpstr>
      <vt:lpstr>В чем ты пойдешь заниматься в спортивный зал?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Ильин</dc:creator>
  <cp:lastModifiedBy>Седова Жанна Александровна</cp:lastModifiedBy>
  <cp:revision>31</cp:revision>
  <dcterms:created xsi:type="dcterms:W3CDTF">2014-02-20T15:50:45Z</dcterms:created>
  <dcterms:modified xsi:type="dcterms:W3CDTF">2014-09-19T05:40:39Z</dcterms:modified>
</cp:coreProperties>
</file>