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5" r:id="rId4"/>
    <p:sldId id="264" r:id="rId5"/>
    <p:sldId id="262" r:id="rId6"/>
    <p:sldId id="261" r:id="rId7"/>
    <p:sldId id="260" r:id="rId8"/>
    <p:sldId id="258" r:id="rId9"/>
    <p:sldId id="259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14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935A9-87BF-4F49-BE29-F5E143B4688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62388-4632-496D-84DB-7085A53F0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1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62388-4632-496D-84DB-7085A53F01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3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6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7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2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6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1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7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77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8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14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</a:rPr>
              <a:t>Inventions</a:t>
            </a:r>
            <a:r>
              <a:rPr lang="en-US" sz="6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</a:rPr>
              <a:t>in our life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8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72808" cy="160382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Which of these gadgets do you use </a:t>
            </a:r>
            <a:b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and what for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</a:br>
            <a:endParaRPr lang="ru-RU" sz="4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369672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ISTEN TO MUSIC                 TAKE PICTURES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SEND E–MAILS                       WATCH FILMS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SURF THE NET                         PLAY WITH IT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READ ELECTRONIC BOOKS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TALK TO FRIENDS AND FAMILY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SEND TEXT MESSAGES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STORE MUSIC FILES</a:t>
            </a:r>
          </a:p>
          <a:p>
            <a:endParaRPr lang="ru-RU" dirty="0"/>
          </a:p>
        </p:txBody>
      </p:sp>
      <p:pic>
        <p:nvPicPr>
          <p:cNvPr id="1026" name="Picture 2" descr="C:\Users\Алексей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628"/>
            <a:ext cx="3795684" cy="23757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115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Which things are the most or the least useful in the home from your point of view?</a:t>
            </a:r>
            <a:endParaRPr lang="ru-RU" sz="3400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I believe </a:t>
            </a:r>
            <a:r>
              <a:rPr lang="ru-RU" sz="2600" dirty="0"/>
              <a:t>…</a:t>
            </a: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dirty="0"/>
              <a:t>To my mind....</a:t>
            </a:r>
            <a:endParaRPr lang="en-GB" sz="2600" dirty="0"/>
          </a:p>
          <a:p>
            <a:pPr>
              <a:buFont typeface="Wingdings" pitchFamily="2" charset="2"/>
              <a:buNone/>
            </a:pPr>
            <a:r>
              <a:rPr lang="en-GB" sz="2600" dirty="0"/>
              <a:t>If  you ask me, I suppose that </a:t>
            </a:r>
            <a:r>
              <a:rPr lang="ru-RU" sz="2600" dirty="0"/>
              <a:t>…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In my opinion …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I consider that a </a:t>
            </a:r>
            <a:r>
              <a:rPr lang="ru-RU" sz="2600" dirty="0"/>
              <a:t>…</a:t>
            </a:r>
            <a:r>
              <a:rPr lang="en-GB" sz="2600" dirty="0"/>
              <a:t>is …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I feel that </a:t>
            </a:r>
            <a:r>
              <a:rPr lang="ru-RU" sz="2600" dirty="0"/>
              <a:t>…</a:t>
            </a:r>
            <a:r>
              <a:rPr lang="en-GB" sz="2600" dirty="0"/>
              <a:t>is the most…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As for me I am concerned a …is</a:t>
            </a:r>
          </a:p>
          <a:p>
            <a:pPr>
              <a:buFont typeface="Wingdings" pitchFamily="2" charset="2"/>
              <a:buNone/>
            </a:pPr>
            <a:r>
              <a:rPr lang="en-GB" sz="2600" dirty="0"/>
              <a:t>It’s obvious that my …is the thing №1 in my home…</a:t>
            </a:r>
            <a:r>
              <a:rPr lang="ru-RU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58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58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5212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MP3 PLAYER</a:t>
            </a:r>
            <a:endParaRPr lang="ru-RU" sz="7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mp3-music-play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673424"/>
            <a:ext cx="5184576" cy="51845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3825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DVD - PLAYER</a:t>
            </a:r>
            <a:endParaRPr lang="ru-RU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DVD-play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8229600" cy="4447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3229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92D050"/>
                </a:solidFill>
                <a:latin typeface="Algerian" pitchFamily="82" charset="0"/>
              </a:rPr>
              <a:t>MEMO PAD</a:t>
            </a:r>
            <a:endParaRPr lang="ru-RU" sz="7200" b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ASUS-MeMO-Pad-10-Sm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991519"/>
            <a:ext cx="5715000" cy="3743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2540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LAPTOP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toshiba-12q4-S875-main-anglewin8-bluray-l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17" y="1827076"/>
            <a:ext cx="6912759" cy="47467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410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Algerian" pitchFamily="82" charset="0"/>
              </a:rPr>
              <a:t>E-BOOK DEVICE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e-boo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348880"/>
            <a:ext cx="4824535" cy="32403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5866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IPHONE</a:t>
            </a:r>
            <a:endParaRPr lang="ru-RU" sz="8000" b="1" dirty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this-radical-iphone-6-concept-completely-reimagines-the-worlds-favorite-smartphon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125" y="1916832"/>
            <a:ext cx="603575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99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DIGITAL CAMERA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amer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2348881"/>
            <a:ext cx="6192688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5981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B0F0"/>
                </a:solidFill>
                <a:latin typeface="Algerian" pitchFamily="82" charset="0"/>
              </a:rPr>
              <a:t>MOBILE PHONE</a:t>
            </a:r>
            <a:endParaRPr lang="ru-RU" sz="6600" b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GALAXY-S-WiFi-3.6-Product-Image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675359"/>
            <a:ext cx="5256584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1864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132</Words>
  <Application>Microsoft Office PowerPoint</Application>
  <PresentationFormat>Экран (4:3)</PresentationFormat>
  <Paragraphs>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Inventions in our life</vt:lpstr>
      <vt:lpstr>MP3 PLAYER</vt:lpstr>
      <vt:lpstr>DVD - PLAYER</vt:lpstr>
      <vt:lpstr>MEMO PAD</vt:lpstr>
      <vt:lpstr>LAPTOP</vt:lpstr>
      <vt:lpstr>E-BOOK DEVICE</vt:lpstr>
      <vt:lpstr>IPHONE</vt:lpstr>
      <vt:lpstr>DIGITAL CAMERA</vt:lpstr>
      <vt:lpstr>MOBILE PHONE</vt:lpstr>
      <vt:lpstr>Which of these gadgets do you use  and what for </vt:lpstr>
      <vt:lpstr>Which things are the most or the least useful in the home from your point of view?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Inventions in our life</dc:title>
  <dc:creator>Татьяна</dc:creator>
  <cp:lastModifiedBy>Татьяна</cp:lastModifiedBy>
  <cp:revision>19</cp:revision>
  <dcterms:created xsi:type="dcterms:W3CDTF">2015-10-13T09:00:41Z</dcterms:created>
  <dcterms:modified xsi:type="dcterms:W3CDTF">2015-10-16T11:55:03Z</dcterms:modified>
</cp:coreProperties>
</file>