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01" r:id="rId2"/>
    <p:sldId id="258" r:id="rId3"/>
    <p:sldId id="259" r:id="rId4"/>
    <p:sldId id="257" r:id="rId5"/>
    <p:sldId id="260" r:id="rId6"/>
    <p:sldId id="274" r:id="rId7"/>
    <p:sldId id="296" r:id="rId8"/>
    <p:sldId id="261" r:id="rId9"/>
    <p:sldId id="275" r:id="rId10"/>
    <p:sldId id="276" r:id="rId11"/>
    <p:sldId id="277" r:id="rId12"/>
    <p:sldId id="265" r:id="rId13"/>
    <p:sldId id="271" r:id="rId14"/>
    <p:sldId id="281" r:id="rId15"/>
    <p:sldId id="284" r:id="rId16"/>
    <p:sldId id="279" r:id="rId17"/>
    <p:sldId id="278" r:id="rId18"/>
    <p:sldId id="266" r:id="rId19"/>
    <p:sldId id="297" r:id="rId20"/>
    <p:sldId id="299" r:id="rId21"/>
    <p:sldId id="300" r:id="rId22"/>
    <p:sldId id="294" r:id="rId23"/>
    <p:sldId id="272" r:id="rId24"/>
    <p:sldId id="286" r:id="rId25"/>
    <p:sldId id="288" r:id="rId26"/>
    <p:sldId id="291" r:id="rId27"/>
    <p:sldId id="295" r:id="rId28"/>
    <p:sldId id="29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6" autoAdjust="0"/>
    <p:restoredTop sz="94660"/>
  </p:normalViewPr>
  <p:slideViewPr>
    <p:cSldViewPr>
      <p:cViewPr varScale="1">
        <p:scale>
          <a:sx n="104" d="100"/>
          <a:sy n="104" d="100"/>
        </p:scale>
        <p:origin x="-2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Презентация</a:t>
            </a:r>
          </a:p>
          <a:p>
            <a:pPr algn="ctr"/>
            <a:r>
              <a:rPr lang="ru-RU" dirty="0"/>
              <a:t>п</a:t>
            </a:r>
            <a:r>
              <a:rPr lang="ru-RU" dirty="0" smtClean="0"/>
              <a:t>роекта цикла занятий в группе продлённого дня,</a:t>
            </a:r>
          </a:p>
          <a:p>
            <a:pPr algn="ctr"/>
            <a:r>
              <a:rPr lang="ru-RU" dirty="0"/>
              <a:t>п</a:t>
            </a:r>
            <a:r>
              <a:rPr lang="ru-RU" dirty="0" smtClean="0"/>
              <a:t>освящённых открытию Олимпийских игр в г. Сочи</a:t>
            </a:r>
          </a:p>
          <a:p>
            <a:pPr algn="ctr"/>
            <a:r>
              <a:rPr lang="ru-RU" sz="5400" dirty="0" smtClean="0"/>
              <a:t>«МЫ –ОЛИМПИЙЦЫ»</a:t>
            </a:r>
          </a:p>
          <a:p>
            <a:pPr algn="ctr"/>
            <a:r>
              <a:rPr lang="ru-RU" sz="1100" dirty="0" smtClean="0"/>
              <a:t>                                                                                                                                  Автор –Мосолова Вероника Станиславовна,</a:t>
            </a:r>
          </a:p>
          <a:p>
            <a:pPr algn="ctr"/>
            <a:r>
              <a:rPr lang="ru-RU" sz="1100" dirty="0" smtClean="0"/>
              <a:t>                                                                                                                                      воспитатель группы продлённого дня</a:t>
            </a:r>
          </a:p>
          <a:p>
            <a:pPr algn="ctr"/>
            <a:endParaRPr lang="ru-RU" sz="1100" dirty="0"/>
          </a:p>
          <a:p>
            <a:pPr algn="ctr"/>
            <a:r>
              <a:rPr lang="ru-RU" sz="1100" dirty="0" smtClean="0"/>
              <a:t>Санкт- Петербург </a:t>
            </a:r>
          </a:p>
          <a:p>
            <a:pPr algn="ctr"/>
            <a:r>
              <a:rPr lang="ru-RU" sz="1100" dirty="0" smtClean="0"/>
              <a:t>2014</a:t>
            </a:r>
          </a:p>
          <a:p>
            <a:pPr algn="ctr"/>
            <a:endParaRPr lang="ru-RU" sz="11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</a:t>
            </a:r>
            <a:b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 292 с углублённым изучением математики</a:t>
            </a:r>
            <a:b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Фрунзенского района Санкт-Петербурга</a:t>
            </a:r>
            <a:endParaRPr lang="ru-RU" sz="11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7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Талисманы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76655" y="1844824"/>
            <a:ext cx="3822192" cy="4281656"/>
          </a:xfrm>
        </p:spPr>
        <p:txBody>
          <a:bodyPr/>
          <a:lstStyle/>
          <a:p>
            <a:r>
              <a:rPr lang="ru-RU" dirty="0" smtClean="0"/>
              <a:t>Олимпийские талисманы впервые появились на Играх 1968 года неофициально, а утверждены с Олимпиады-1972 года.</a:t>
            </a:r>
          </a:p>
        </p:txBody>
      </p:sp>
      <p:pic>
        <p:nvPicPr>
          <p:cNvPr id="5" name="Content Placeholder 4" descr="символ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5025" y="3530255"/>
            <a:ext cx="3822700" cy="17453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талисманы_2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628800"/>
            <a:ext cx="5976664" cy="44973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Талисманы игр в Сочи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Виды </a:t>
            </a:r>
            <a:r>
              <a:rPr lang="ru-RU" dirty="0" smtClean="0"/>
              <a:t>спорта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4888"/>
            <a:ext cx="5143536" cy="35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7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496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спорта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857496"/>
            <a:ext cx="3713034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31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7225" y="2675467"/>
            <a:ext cx="3214709" cy="3450696"/>
          </a:xfrm>
        </p:spPr>
        <p:txBody>
          <a:bodyPr>
            <a:noAutofit/>
          </a:bodyPr>
          <a:lstStyle/>
          <a:p>
            <a:r>
              <a:rPr lang="ru-RU" sz="1600" dirty="0" err="1" smtClean="0"/>
              <a:t>Фигу́рное</a:t>
            </a:r>
            <a:r>
              <a:rPr lang="ru-RU" sz="1600" dirty="0" smtClean="0"/>
              <a:t> </a:t>
            </a:r>
            <a:r>
              <a:rPr lang="ru-RU" sz="1600" dirty="0" err="1" smtClean="0"/>
              <a:t>ката́ние</a:t>
            </a:r>
            <a:r>
              <a:rPr lang="ru-RU" sz="1600" dirty="0" smtClean="0"/>
              <a:t> —относится к </a:t>
            </a:r>
            <a:r>
              <a:rPr lang="ru-RU" sz="1600" dirty="0" err="1" smtClean="0"/>
              <a:t>сложнокоординационным</a:t>
            </a:r>
            <a:r>
              <a:rPr lang="ru-RU" sz="1600" dirty="0" smtClean="0"/>
              <a:t> видам спорта. Основная идея заключается в передвижении спортсмена или пары спортсменов на коньках по льду с переменами направления скольжения и выполнением дополнительных элементов (вращением, прыжками, комбинаций шагов, поддержек и др.) под музыку.</a:t>
            </a:r>
            <a:endParaRPr lang="ru-RU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Фигурное катание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00628" y="3323714"/>
            <a:ext cx="3357586" cy="223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2857473"/>
            <a:ext cx="3286148" cy="271466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Сноуборд - олимпийский вид спорта, заключающийся в спуске с заснеженных склонов и гор на специальном снаряде — сноуборде. 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Сноуборд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71934" y="3095623"/>
            <a:ext cx="4697729" cy="313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55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7225" y="2675467"/>
            <a:ext cx="3214709" cy="3450696"/>
          </a:xfrm>
        </p:spPr>
        <p:txBody>
          <a:bodyPr>
            <a:normAutofit/>
          </a:bodyPr>
          <a:lstStyle/>
          <a:p>
            <a:r>
              <a:rPr lang="ru-RU" dirty="0" err="1" smtClean="0"/>
              <a:t>Биатло́н</a:t>
            </a:r>
            <a:r>
              <a:rPr lang="ru-RU" dirty="0" smtClean="0"/>
              <a:t>  — зимний олимпийский вид спорта, сочетающий лыжную гонку со стрельбой из винтовки.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Биатлон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72954" y="2928934"/>
            <a:ext cx="4185260" cy="302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7225" y="1916833"/>
            <a:ext cx="3214709" cy="381642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Кёрлинг  — командная спортивная игра на ледяной площадке. Участники двух команд поочерёдно пускают по льду специальные тяжёлые гранитные снаряды («камни») в сторону размеченной на льду мишени («дома»). В команде играет четыре игрока.</a:t>
            </a:r>
          </a:p>
          <a:p>
            <a:endParaRPr lang="ru-R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Кёрлинг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88024" y="1988840"/>
            <a:ext cx="3374907" cy="36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2214554"/>
            <a:ext cx="3284136" cy="4000527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err="1"/>
              <a:t>Хокке́й</a:t>
            </a:r>
            <a:r>
              <a:rPr lang="ru-RU" sz="2800" dirty="0"/>
              <a:t>  — вид спорта, в котором две команды стараются поразить шайбой цель — ворота противника, используя клюшки. На площадке во время игры находятся по шесть игроков (5 полевых игроков и вратарь).Игра проходит 60 минут чистого времени: три периода по 20 мин с 15-минутными перерывами. Замены игроков не ограничены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Хоккей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0" y="1916832"/>
            <a:ext cx="3960440" cy="391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5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олимпиады в Сочи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4696"/>
            <a:ext cx="6056313" cy="459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0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Обозначение </a:t>
            </a:r>
            <a:r>
              <a:rPr lang="ru-RU" dirty="0" smtClean="0"/>
              <a:t>цветов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720" y="2714620"/>
            <a:ext cx="3248910" cy="3543312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Белый цвет символизирует мир во время Игр. Цвет колец в верхнем ряду: синий -  Европа, чёрный - Африка, красный -  Америка, в нижнем ряду: жёлтый - Азия, зелёный - Австралия.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714620"/>
            <a:ext cx="4495800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8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олимпиад ы в Сочи 2014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822700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20888"/>
            <a:ext cx="3822700" cy="4176463"/>
          </a:xfrm>
        </p:spPr>
      </p:pic>
    </p:spTree>
    <p:extLst>
      <p:ext uri="{BB962C8B-B14F-4D97-AF65-F5344CB8AC3E}">
        <p14:creationId xmlns:p14="http://schemas.microsoft.com/office/powerpoint/2010/main" val="30191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олимпиады в Сочи-2014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3168352" cy="295232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89040"/>
            <a:ext cx="3822700" cy="2597187"/>
          </a:xfrm>
        </p:spPr>
      </p:pic>
    </p:spTree>
    <p:extLst>
      <p:ext uri="{BB962C8B-B14F-4D97-AF65-F5344CB8AC3E}">
        <p14:creationId xmlns:p14="http://schemas.microsoft.com/office/powerpoint/2010/main" val="40525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334_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19" y="2143116"/>
            <a:ext cx="1550205" cy="221457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Работы детей</a:t>
            </a:r>
            <a:endParaRPr lang="ru-RU" dirty="0"/>
          </a:p>
        </p:txBody>
      </p:sp>
      <p:pic>
        <p:nvPicPr>
          <p:cNvPr id="5" name="Content Placeholder 3" descr="IMG_3334_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3714752"/>
            <a:ext cx="1636046" cy="2188211"/>
          </a:xfrm>
          <a:prstGeom prst="rect">
            <a:avLst/>
          </a:prstGeom>
        </p:spPr>
      </p:pic>
      <p:pic>
        <p:nvPicPr>
          <p:cNvPr id="6" name="Content Placeholder 3" descr="IMG_3334_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2500306"/>
            <a:ext cx="1674547" cy="2293900"/>
          </a:xfrm>
          <a:prstGeom prst="rect">
            <a:avLst/>
          </a:prstGeom>
        </p:spPr>
      </p:pic>
      <p:pic>
        <p:nvPicPr>
          <p:cNvPr id="7" name="Content Placeholder 3" descr="IMG_3334_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521" y="3786190"/>
            <a:ext cx="2966285" cy="21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235_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818144"/>
            <a:ext cx="3989394" cy="394163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Работы детей</a:t>
            </a:r>
            <a:endParaRPr lang="ru-RU" dirty="0"/>
          </a:p>
        </p:txBody>
      </p:sp>
      <p:pic>
        <p:nvPicPr>
          <p:cNvPr id="5" name="Content Placeholder 3" descr="DSC_0235_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557" y="1772816"/>
            <a:ext cx="3683916" cy="40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235_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484784"/>
            <a:ext cx="3672408" cy="471002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Работы детей</a:t>
            </a:r>
            <a:endParaRPr lang="ru-RU" dirty="0"/>
          </a:p>
        </p:txBody>
      </p:sp>
      <p:pic>
        <p:nvPicPr>
          <p:cNvPr id="5" name="Content Placeholder 3" descr="DSC_0235_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08" y="1484784"/>
            <a:ext cx="4032448" cy="47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– будущие чемпионы!</a:t>
            </a:r>
            <a:endParaRPr lang="ru-RU" dirty="0"/>
          </a:p>
        </p:txBody>
      </p:sp>
      <p:pic>
        <p:nvPicPr>
          <p:cNvPr id="7" name="Content Placeholder 6" descr="IMG_3405_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556792"/>
            <a:ext cx="8064896" cy="4608511"/>
          </a:xfrm>
        </p:spPr>
      </p:pic>
    </p:spTree>
    <p:extLst>
      <p:ext uri="{BB962C8B-B14F-4D97-AF65-F5344CB8AC3E}">
        <p14:creationId xmlns:p14="http://schemas.microsoft.com/office/powerpoint/2010/main" val="28238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– будущие чемпионы!</a:t>
            </a:r>
            <a:endParaRPr lang="ru-RU" dirty="0"/>
          </a:p>
        </p:txBody>
      </p:sp>
      <p:pic>
        <p:nvPicPr>
          <p:cNvPr id="7" name="Content Placeholder 6" descr="IMG_3405_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628800"/>
            <a:ext cx="7848872" cy="4608512"/>
          </a:xfrm>
        </p:spPr>
      </p:pic>
    </p:spTree>
    <p:extLst>
      <p:ext uri="{BB962C8B-B14F-4D97-AF65-F5344CB8AC3E}">
        <p14:creationId xmlns:p14="http://schemas.microsoft.com/office/powerpoint/2010/main" val="28238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чи без стиха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5489"/>
            <a:ext cx="9252520" cy="6752259"/>
          </a:xfrm>
        </p:spPr>
      </p:pic>
    </p:spTree>
    <p:extLst>
      <p:ext uri="{BB962C8B-B14F-4D97-AF65-F5344CB8AC3E}">
        <p14:creationId xmlns:p14="http://schemas.microsoft.com/office/powerpoint/2010/main" val="6779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5760640" cy="47525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 встречи!!!!!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4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Разработчик </a:t>
            </a:r>
            <a:r>
              <a:rPr lang="ru-RU" dirty="0" smtClean="0"/>
              <a:t>флага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Олимпийское движение имеет свои эмблему и флаг, утвержденные Международным Олимпийским Комитетом.     Эмблема — олимпийские кольца. Разработана основателем современных Олимпийских Игр бароном Пьером де Кубертеном в 1913 году.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969419"/>
            <a:ext cx="38227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7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28596" y="1916832"/>
            <a:ext cx="2857521" cy="420933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Символ Олимпийских игр — на белом  фоне пять скреплённых колец, символизирующих объединение пяти частей света в олимпийском движении, так называемые олимпийские кольца.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Autofit/>
          </a:bodyPr>
          <a:lstStyle/>
          <a:p>
            <a:r>
              <a:rPr lang="ru-RU" dirty="0" smtClean="0"/>
              <a:t>Символ Олимпийских игр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916832"/>
            <a:ext cx="4971742" cy="381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58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Церемония зажигания олимпийского огня</a:t>
            </a:r>
            <a:endParaRPr lang="ru-RU" sz="3200" dirty="0"/>
          </a:p>
        </p:txBody>
      </p:sp>
      <p:pic>
        <p:nvPicPr>
          <p:cNvPr id="8" name="Content Placeholder 7" descr="grec_2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5025" y="1700808"/>
            <a:ext cx="4103440" cy="4536504"/>
          </a:xfr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0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Церемония зажигания олимпийского огня российским хоккеистом Александром Овечкиным</a:t>
            </a:r>
            <a:endParaRPr lang="ru-RU" sz="2800" dirty="0"/>
          </a:p>
        </p:txBody>
      </p:sp>
      <p:pic>
        <p:nvPicPr>
          <p:cNvPr id="5" name="Content Placeholder 4" descr="grec_3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44596" y="2679700"/>
            <a:ext cx="3686057" cy="3446463"/>
          </a:xfrm>
        </p:spPr>
      </p:pic>
      <p:pic>
        <p:nvPicPr>
          <p:cNvPr id="6" name="Content Placeholder 5" descr="grec_4.jpg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004048" y="2852936"/>
            <a:ext cx="3607693" cy="3744416"/>
          </a:xfrm>
        </p:spPr>
      </p:pic>
      <p:pic>
        <p:nvPicPr>
          <p:cNvPr id="7" name="Content Placeholder 4" descr="grec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2" y="1556792"/>
            <a:ext cx="4187517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лимпийский огонь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538" y="1916832"/>
            <a:ext cx="6140450" cy="420933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Зажигание олимпийского огня в Сочи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47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Зажигание Олимпийского огня в Сочи</a:t>
            </a:r>
            <a:endParaRPr lang="ru-RU" sz="3600" dirty="0"/>
          </a:p>
        </p:txBody>
      </p:sp>
      <p:pic>
        <p:nvPicPr>
          <p:cNvPr id="7" name="Content Placeholder 4" descr="grec_3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44596" y="2957054"/>
            <a:ext cx="3686057" cy="2891755"/>
          </a:xfrm>
          <a:prstGeom prst="rect">
            <a:avLst/>
          </a:prstGeom>
        </p:spPr>
      </p:pic>
      <p:pic>
        <p:nvPicPr>
          <p:cNvPr id="8" name="Content Placeholder 4" descr="grec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295962"/>
            <a:ext cx="3686057" cy="242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Олимпийская клятва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4" y="1628800"/>
            <a:ext cx="7538683" cy="44976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Олимпийская клятва в первые прозвучала в 1920 г. Текст клятвы предложил Пьер де Кубертен. Сегодня она звучит так: </a:t>
            </a:r>
            <a:r>
              <a:rPr lang="ru-RU" sz="3000" dirty="0" smtClean="0"/>
              <a:t>«От имени всех участников соревнований, я обещаю, что мы будем участвовать в этих Олимпийских Играх, уважая и соблюдая правила, по которым они проводятся, в истинно спортивном духе, во славу спорта и чести наших команд»</a:t>
            </a:r>
            <a:r>
              <a:rPr lang="ru-RU" dirty="0" smtClean="0"/>
              <a:t>. Клятву принимают также тренеры официальные лица команд.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7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470</TotalTime>
  <Words>309</Words>
  <Application>Microsoft Office PowerPoint</Application>
  <PresentationFormat>Экран (4:3)</PresentationFormat>
  <Paragraphs>47</Paragraphs>
  <Slides>28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Волна</vt:lpstr>
      <vt:lpstr>Государственное бюджетное общеобразовательное учреждение средняя общеобразовательная школа № 292 с углублённым изучением математики Фрунзенского района Санкт-Петербурга</vt:lpstr>
      <vt:lpstr>Обозначение цветов</vt:lpstr>
      <vt:lpstr>Разработчик флага</vt:lpstr>
      <vt:lpstr>Символ Олимпийских игр</vt:lpstr>
      <vt:lpstr>Церемония зажигания олимпийского огня</vt:lpstr>
      <vt:lpstr>Церемония зажигания олимпийского огня российским хоккеистом Александром Овечкиным</vt:lpstr>
      <vt:lpstr>Зажигание олимпийского огня в Сочи</vt:lpstr>
      <vt:lpstr>Зажигание Олимпийского огня в Сочи</vt:lpstr>
      <vt:lpstr>Олимпийская клятва</vt:lpstr>
      <vt:lpstr>Талисманы</vt:lpstr>
      <vt:lpstr>Талисманы игр в Сочи</vt:lpstr>
      <vt:lpstr>Виды спорта</vt:lpstr>
      <vt:lpstr>Виды спорта</vt:lpstr>
      <vt:lpstr>Фигурное катание</vt:lpstr>
      <vt:lpstr>Сноуборд</vt:lpstr>
      <vt:lpstr>Биатлон</vt:lpstr>
      <vt:lpstr>Кёрлинг</vt:lpstr>
      <vt:lpstr>Хоккей</vt:lpstr>
      <vt:lpstr>Итоги олимпиады в Сочи</vt:lpstr>
      <vt:lpstr>Итоги олимпиад ы в Сочи 2014</vt:lpstr>
      <vt:lpstr>Итоги олимпиады в Сочи-2014</vt:lpstr>
      <vt:lpstr>Работы детей</vt:lpstr>
      <vt:lpstr>Работы детей</vt:lpstr>
      <vt:lpstr>Работы детей</vt:lpstr>
      <vt:lpstr>Мы – будущие чемпионы!</vt:lpstr>
      <vt:lpstr>Мы – будущие чемпионы!</vt:lpstr>
      <vt:lpstr>Презентация PowerPoint</vt:lpstr>
      <vt:lpstr>До встречи!!!!!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Олимпийские игры</dc:title>
  <dc:creator>Богданова Юлия Константиновна</dc:creator>
  <cp:lastModifiedBy>Мосолова Вероника Станиславовна</cp:lastModifiedBy>
  <cp:revision>43</cp:revision>
  <dcterms:created xsi:type="dcterms:W3CDTF">2014-02-24T06:01:31Z</dcterms:created>
  <dcterms:modified xsi:type="dcterms:W3CDTF">2015-10-19T14:26:30Z</dcterms:modified>
</cp:coreProperties>
</file>