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F82D-2057-4C6F-B12E-76F9FD769C46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966F-5874-4B99-805E-CE45EB6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DAY   AFTER   DAY</a:t>
            </a:r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7376" y="3861048"/>
            <a:ext cx="4749080" cy="148701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Учитель  </a:t>
            </a:r>
            <a:r>
              <a:rPr lang="ru-RU" sz="2400" dirty="0" smtClean="0">
                <a:solidFill>
                  <a:schemeClr val="tx1"/>
                </a:solidFill>
              </a:rPr>
              <a:t>английского языка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школы </a:t>
            </a:r>
            <a:r>
              <a:rPr lang="ru-RU" sz="2400" dirty="0" smtClean="0">
                <a:solidFill>
                  <a:schemeClr val="tx1"/>
                </a:solidFill>
              </a:rPr>
              <a:t>№ 292 Фрунзенского р-на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Щербакова </a:t>
            </a:r>
            <a:r>
              <a:rPr lang="ru-RU" sz="2400" dirty="0" smtClean="0">
                <a:solidFill>
                  <a:schemeClr val="tx1"/>
                </a:solidFill>
              </a:rPr>
              <a:t>Юлия Сергеевна  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922114"/>
          </a:xfrm>
        </p:spPr>
        <p:txBody>
          <a:bodyPr/>
          <a:lstStyle/>
          <a:p>
            <a:r>
              <a:rPr lang="en-US" dirty="0" smtClean="0"/>
              <a:t>Match the pictures to the phrases:</a:t>
            </a:r>
            <a:endParaRPr lang="ru-RU" dirty="0"/>
          </a:p>
        </p:txBody>
      </p:sp>
      <p:pic>
        <p:nvPicPr>
          <p:cNvPr id="8194" name="Picture 2" descr="C:\Users\sony\Pictures\0000074582-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2016224" cy="1596846"/>
          </a:xfrm>
          <a:prstGeom prst="rect">
            <a:avLst/>
          </a:prstGeom>
          <a:noFill/>
        </p:spPr>
      </p:pic>
      <p:pic>
        <p:nvPicPr>
          <p:cNvPr id="8195" name="Picture 3" descr="C:\Users\sony\Desktop\iCA0PD8G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1944216" cy="1388740"/>
          </a:xfrm>
          <a:prstGeom prst="rect">
            <a:avLst/>
          </a:prstGeom>
          <a:noFill/>
        </p:spPr>
      </p:pic>
      <p:pic>
        <p:nvPicPr>
          <p:cNvPr id="8196" name="Picture 4" descr="C:\Users\sony\Desktop\iCA7QV0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653136"/>
            <a:ext cx="1944216" cy="1584176"/>
          </a:xfrm>
          <a:prstGeom prst="rect">
            <a:avLst/>
          </a:prstGeom>
          <a:noFill/>
        </p:spPr>
      </p:pic>
      <p:pic>
        <p:nvPicPr>
          <p:cNvPr id="8197" name="Picture 5" descr="C:\Users\sony\Desktop\iCANWJ31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124744"/>
            <a:ext cx="2004814" cy="1800200"/>
          </a:xfrm>
          <a:prstGeom prst="rect">
            <a:avLst/>
          </a:prstGeom>
          <a:noFill/>
        </p:spPr>
      </p:pic>
      <p:pic>
        <p:nvPicPr>
          <p:cNvPr id="8198" name="Picture 6" descr="C:\Users\sony\Desktop\110_F_9796502_PYrhdnKCGNjTVyqQ6VQjqRM0RBFeEpO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3140968"/>
            <a:ext cx="2088232" cy="1287140"/>
          </a:xfrm>
          <a:prstGeom prst="rect">
            <a:avLst/>
          </a:prstGeom>
          <a:noFill/>
        </p:spPr>
      </p:pic>
      <p:pic>
        <p:nvPicPr>
          <p:cNvPr id="8199" name="Picture 7" descr="C:\Users\sony\Desktop\iCAWD6KZ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4725144"/>
            <a:ext cx="2016224" cy="151903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9512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676456" y="53732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67645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0728" y="18699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676456" y="1772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3356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699792" y="2263512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 Go to school.</a:t>
            </a:r>
          </a:p>
          <a:p>
            <a:r>
              <a:rPr lang="en-US" sz="2800" dirty="0" smtClean="0"/>
              <a:t>B.  Play sports.</a:t>
            </a:r>
            <a:endParaRPr lang="en-US" sz="2800" dirty="0"/>
          </a:p>
          <a:p>
            <a:r>
              <a:rPr lang="en-US" sz="2800" dirty="0" smtClean="0"/>
              <a:t>C.  Brush teeth.</a:t>
            </a:r>
          </a:p>
          <a:p>
            <a:r>
              <a:rPr lang="en-US" sz="2800" dirty="0" smtClean="0"/>
              <a:t>D. Have lessons at school.</a:t>
            </a:r>
          </a:p>
          <a:p>
            <a:r>
              <a:rPr lang="en-US" sz="2800" dirty="0" smtClean="0"/>
              <a:t>E. Go to bed.</a:t>
            </a:r>
          </a:p>
          <a:p>
            <a:r>
              <a:rPr lang="en-US" sz="2800" dirty="0" smtClean="0"/>
              <a:t>F. Have breakfast.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Answer the questions</a:t>
            </a:r>
            <a:r>
              <a:rPr lang="ru-RU" sz="6000" dirty="0" smtClean="0"/>
              <a:t>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Which of the activities do you do </a:t>
            </a:r>
            <a:r>
              <a:rPr lang="ru-RU" sz="4400" dirty="0" smtClean="0"/>
              <a:t>:</a:t>
            </a:r>
          </a:p>
          <a:p>
            <a:r>
              <a:rPr lang="ru-RU" sz="4400" dirty="0"/>
              <a:t> </a:t>
            </a:r>
            <a:r>
              <a:rPr lang="en-US" sz="4400" dirty="0" smtClean="0"/>
              <a:t>in the morning</a:t>
            </a:r>
            <a:r>
              <a:rPr lang="ru-RU" sz="4400" dirty="0" smtClean="0"/>
              <a:t>?</a:t>
            </a:r>
            <a:r>
              <a:rPr lang="en-US" sz="4400" dirty="0" smtClean="0"/>
              <a:t>   In the afternoon</a:t>
            </a:r>
            <a:r>
              <a:rPr lang="ru-RU" sz="4400" dirty="0" smtClean="0"/>
              <a:t>? </a:t>
            </a:r>
            <a:r>
              <a:rPr lang="en-US" sz="4400" dirty="0" smtClean="0"/>
              <a:t> In the evening</a:t>
            </a:r>
            <a:r>
              <a:rPr lang="ru-RU" sz="4400" dirty="0" smtClean="0"/>
              <a:t>?</a:t>
            </a:r>
            <a:r>
              <a:rPr lang="en-US" sz="4400" dirty="0" smtClean="0"/>
              <a:t>   At night</a:t>
            </a:r>
            <a:r>
              <a:rPr lang="ru-RU" sz="4400" dirty="0" smtClean="0"/>
              <a:t>?  </a:t>
            </a:r>
            <a:r>
              <a:rPr lang="en-US" sz="4400" dirty="0" smtClean="0"/>
              <a:t>At weekends</a:t>
            </a:r>
            <a:r>
              <a:rPr lang="ru-RU" sz="4400" dirty="0" smtClean="0"/>
              <a:t>?</a:t>
            </a:r>
          </a:p>
          <a:p>
            <a:r>
              <a:rPr lang="en-US" sz="4400" dirty="0" smtClean="0"/>
              <a:t>Which of them do not you do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Present Simple.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700" dirty="0" smtClean="0">
                <a:solidFill>
                  <a:srgbClr val="002060"/>
                </a:solidFill>
              </a:rPr>
              <a:t>                    Affirmative  </a:t>
            </a:r>
          </a:p>
          <a:p>
            <a:r>
              <a:rPr lang="en-US" sz="4000" dirty="0" smtClean="0"/>
              <a:t>I/you/we/they/  sleep</a:t>
            </a:r>
          </a:p>
          <a:p>
            <a:r>
              <a:rPr lang="en-US" sz="4000" dirty="0" smtClean="0"/>
              <a:t>He/she/it  sleeps</a:t>
            </a:r>
          </a:p>
          <a:p>
            <a:r>
              <a:rPr lang="en-US" sz="5700" dirty="0"/>
              <a:t> </a:t>
            </a:r>
            <a:r>
              <a:rPr lang="en-US" sz="5700" dirty="0" smtClean="0"/>
              <a:t>                     </a:t>
            </a:r>
            <a:r>
              <a:rPr lang="en-US" sz="5700" dirty="0" smtClean="0">
                <a:solidFill>
                  <a:srgbClr val="002060"/>
                </a:solidFill>
              </a:rPr>
              <a:t>Negative</a:t>
            </a:r>
          </a:p>
          <a:p>
            <a:r>
              <a:rPr lang="en-US" sz="4000" dirty="0" smtClean="0"/>
              <a:t>I/you/we/they/ do not sleep</a:t>
            </a:r>
          </a:p>
          <a:p>
            <a:r>
              <a:rPr lang="en-US" sz="4000" dirty="0" smtClean="0"/>
              <a:t>He/she/it does not sleep</a:t>
            </a:r>
          </a:p>
          <a:p>
            <a:r>
              <a:rPr lang="en-US" sz="4600" dirty="0"/>
              <a:t> </a:t>
            </a:r>
            <a:r>
              <a:rPr lang="en-US" sz="4600" dirty="0" smtClean="0"/>
              <a:t>                      </a:t>
            </a:r>
            <a:r>
              <a:rPr lang="en-US" sz="5700" dirty="0" smtClean="0">
                <a:solidFill>
                  <a:srgbClr val="002060"/>
                </a:solidFill>
              </a:rPr>
              <a:t>Interrogative</a:t>
            </a:r>
          </a:p>
          <a:p>
            <a:r>
              <a:rPr lang="en-US" sz="4000" dirty="0" smtClean="0"/>
              <a:t>Do I/you/we/they sleep</a:t>
            </a:r>
            <a:r>
              <a:rPr lang="ru-RU" sz="4000" dirty="0" smtClean="0"/>
              <a:t>?</a:t>
            </a:r>
            <a:endParaRPr lang="en-US" sz="4000" dirty="0" smtClean="0"/>
          </a:p>
          <a:p>
            <a:r>
              <a:rPr lang="en-US" sz="4000" dirty="0" smtClean="0"/>
              <a:t>Does he/she/it sleep</a:t>
            </a:r>
            <a:r>
              <a:rPr lang="ru-RU" sz="4000" dirty="0" smtClean="0"/>
              <a:t>?</a:t>
            </a:r>
            <a:r>
              <a:rPr lang="en-US" sz="4000" dirty="0" smtClean="0"/>
              <a:t>                                                                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Form the third person singular.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 go – she………….             5. I catch – she………</a:t>
            </a:r>
          </a:p>
          <a:p>
            <a:r>
              <a:rPr lang="en-US" dirty="0" smtClean="0"/>
              <a:t>2. I sleep – he……….             6. I fix -   he………</a:t>
            </a:r>
          </a:p>
          <a:p>
            <a:r>
              <a:rPr lang="en-US" dirty="0" smtClean="0"/>
              <a:t>3. I study – she……..             7. I wash – he…….</a:t>
            </a:r>
          </a:p>
          <a:p>
            <a:r>
              <a:rPr lang="en-US" dirty="0" smtClean="0"/>
              <a:t>4. I play -   she……….            </a:t>
            </a:r>
            <a:r>
              <a:rPr lang="en-US" dirty="0"/>
              <a:t> </a:t>
            </a:r>
            <a:r>
              <a:rPr lang="en-US" dirty="0" smtClean="0"/>
              <a:t>8. I cry – he……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1537628"/>
            <a:ext cx="867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goes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3284984"/>
            <a:ext cx="946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plays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69518" y="1556792"/>
            <a:ext cx="1294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catches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36296" y="2132856"/>
            <a:ext cx="866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fixes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24328" y="2708920"/>
            <a:ext cx="1285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washes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08304" y="3337828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cries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2132856"/>
            <a:ext cx="111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sleeps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26979" y="2708920"/>
            <a:ext cx="124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studies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the words in the correct order.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never/ Harry/ school/ walks/ to</a:t>
            </a:r>
          </a:p>
          <a:p>
            <a:r>
              <a:rPr lang="en-US" dirty="0" smtClean="0"/>
              <a:t>2. Hermione/ studies/ always/ a</a:t>
            </a:r>
            <a:r>
              <a:rPr lang="ru-RU" dirty="0" smtClean="0"/>
              <a:t> </a:t>
            </a:r>
            <a:r>
              <a:rPr lang="en-US" dirty="0" smtClean="0"/>
              <a:t>lot</a:t>
            </a:r>
            <a:endParaRPr lang="en-US" dirty="0"/>
          </a:p>
          <a:p>
            <a:r>
              <a:rPr lang="en-US" dirty="0" smtClean="0"/>
              <a:t>3. usually/ students/ free time/ their/ in common room/ the/ spend.</a:t>
            </a:r>
          </a:p>
          <a:p>
            <a:r>
              <a:rPr lang="en-US" dirty="0" smtClean="0"/>
              <a:t>4. the/ </a:t>
            </a:r>
            <a:r>
              <a:rPr lang="en-US" dirty="0" err="1" smtClean="0"/>
              <a:t>Dursleys</a:t>
            </a:r>
            <a:r>
              <a:rPr lang="en-US" dirty="0" smtClean="0"/>
              <a:t>/ often/ Harry/ do not/ treat/ well</a:t>
            </a:r>
          </a:p>
          <a:p>
            <a:r>
              <a:rPr lang="en-US" dirty="0" smtClean="0"/>
              <a:t>5. Hedwig/ brings/ sometimes/ </a:t>
            </a:r>
            <a:r>
              <a:rPr lang="en-US" dirty="0" err="1" smtClean="0"/>
              <a:t>Harry`s</a:t>
            </a:r>
            <a:r>
              <a:rPr lang="en-US" dirty="0" smtClean="0"/>
              <a:t>/ mail.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Harry never walks to school.</a:t>
            </a:r>
          </a:p>
          <a:p>
            <a:r>
              <a:rPr lang="en-US" dirty="0" smtClean="0"/>
              <a:t>2. Hermione always studies a lot.</a:t>
            </a:r>
          </a:p>
          <a:p>
            <a:r>
              <a:rPr lang="en-US" dirty="0" smtClean="0"/>
              <a:t>3. Students usually spend their free time in the common room.</a:t>
            </a:r>
          </a:p>
          <a:p>
            <a:r>
              <a:rPr lang="en-US" dirty="0" smtClean="0"/>
              <a:t>4.  The </a:t>
            </a:r>
            <a:r>
              <a:rPr lang="en-US" dirty="0" err="1" smtClean="0"/>
              <a:t>Dursleys</a:t>
            </a:r>
            <a:r>
              <a:rPr lang="en-US" dirty="0" smtClean="0"/>
              <a:t> do not often treat Harry well.</a:t>
            </a:r>
          </a:p>
          <a:p>
            <a:r>
              <a:rPr lang="en-US" dirty="0" smtClean="0"/>
              <a:t>5.  Hedwig sometimes brings </a:t>
            </a:r>
            <a:r>
              <a:rPr lang="en-US" dirty="0" err="1" smtClean="0"/>
              <a:t>Harrys</a:t>
            </a:r>
            <a:r>
              <a:rPr lang="en-US" smtClean="0"/>
              <a:t> mail.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Fill in with the correct form of the verbs.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1. What time……………………………(school/start)?</a:t>
            </a:r>
          </a:p>
          <a:p>
            <a:r>
              <a:rPr lang="en-US" dirty="0" smtClean="0"/>
              <a:t>2.  …………………………..(Harry/eat)frogs for lunch?</a:t>
            </a:r>
          </a:p>
          <a:p>
            <a:endParaRPr lang="en-US" dirty="0"/>
          </a:p>
          <a:p>
            <a:r>
              <a:rPr lang="en-US" dirty="0" smtClean="0"/>
              <a:t>3. He………………(teach) History of magic.</a:t>
            </a:r>
          </a:p>
          <a:p>
            <a:endParaRPr lang="en-US" dirty="0"/>
          </a:p>
          <a:p>
            <a:r>
              <a:rPr lang="en-US" dirty="0" smtClean="0"/>
              <a:t>4. He……………..(go) to school on foot.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Brush teeth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sony\Desktop\0008-008-Kak-chistit-zub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87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Go to bed.</a:t>
            </a:r>
            <a:endParaRPr lang="ru-RU" sz="8000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sony\Desktop\night-woman-face_139367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Go to school.</a:t>
            </a:r>
            <a:endParaRPr lang="ru-RU" sz="72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sony\Desktop\iCAU35IL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Have breakfast.</a:t>
            </a:r>
            <a:endParaRPr lang="ru-RU" sz="7200" dirty="0">
              <a:solidFill>
                <a:srgbClr val="7030A0"/>
              </a:solidFill>
            </a:endParaRPr>
          </a:p>
        </p:txBody>
      </p:sp>
      <p:pic>
        <p:nvPicPr>
          <p:cNvPr id="4100" name="Picture 4" descr="C:\Users\sony\Desktop\138109_41532nothumb5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Have dinner.</a:t>
            </a:r>
            <a:endParaRPr lang="ru-RU" sz="7200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sony\Desktop\photo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Have lessons at school.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6147" name="Picture 3" descr="C:\Users\sony\Desktop\x_afb304f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Play sports.</a:t>
            </a:r>
            <a:endParaRPr lang="ru-RU" sz="72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sony\Desktop\iCAMVKA6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3999" cy="5517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1. Do you brush your teeth every morning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Yes, I do / No, I do not.</a:t>
            </a:r>
          </a:p>
          <a:p>
            <a:r>
              <a:rPr lang="en-US" dirty="0" smtClean="0"/>
              <a:t>2.  Do you go to school every day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Yes, I do/ No, I do not.</a:t>
            </a:r>
          </a:p>
          <a:p>
            <a:r>
              <a:rPr lang="en-US" dirty="0" smtClean="0"/>
              <a:t>3.   Do you play sports</a:t>
            </a:r>
            <a:r>
              <a:rPr lang="ru-RU" dirty="0" smtClean="0"/>
              <a:t>?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dirty="0" smtClean="0"/>
              <a:t>Yes, I do/ No, I do not.</a:t>
            </a:r>
          </a:p>
          <a:p>
            <a:r>
              <a:rPr lang="en-US" dirty="0"/>
              <a:t> </a:t>
            </a:r>
            <a:r>
              <a:rPr lang="en-US" dirty="0" smtClean="0"/>
              <a:t>4.  Do you have breakfast every day</a:t>
            </a:r>
            <a:r>
              <a:rPr lang="ru-RU" dirty="0" smtClean="0"/>
              <a:t>?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dirty="0" smtClean="0"/>
              <a:t>Yes, I do/ No, I do not.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Questions: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483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DAY   AFTER   DAY</vt:lpstr>
      <vt:lpstr>Brush teeth</vt:lpstr>
      <vt:lpstr>Go to bed.</vt:lpstr>
      <vt:lpstr>Go to school.</vt:lpstr>
      <vt:lpstr>Have breakfast.</vt:lpstr>
      <vt:lpstr>Have dinner.</vt:lpstr>
      <vt:lpstr>Have lessons at school.</vt:lpstr>
      <vt:lpstr>Play sports.</vt:lpstr>
      <vt:lpstr>Questions:</vt:lpstr>
      <vt:lpstr>Match the pictures to the phrases:</vt:lpstr>
      <vt:lpstr>Answer the questions:</vt:lpstr>
      <vt:lpstr>Present Simple.</vt:lpstr>
      <vt:lpstr>Form the third person singular.</vt:lpstr>
      <vt:lpstr>Put the words in the correct order.</vt:lpstr>
      <vt:lpstr> </vt:lpstr>
      <vt:lpstr>Fill in with the correct form of the verbs.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  AFTER   DAY</dc:title>
  <dc:creator>sony</dc:creator>
  <cp:lastModifiedBy>sony</cp:lastModifiedBy>
  <cp:revision>27</cp:revision>
  <dcterms:created xsi:type="dcterms:W3CDTF">2013-05-01T13:44:40Z</dcterms:created>
  <dcterms:modified xsi:type="dcterms:W3CDTF">2013-05-05T14:46:55Z</dcterms:modified>
</cp:coreProperties>
</file>