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57" r:id="rId16"/>
    <p:sldId id="258" r:id="rId17"/>
    <p:sldId id="260" r:id="rId18"/>
    <p:sldId id="261" r:id="rId19"/>
    <p:sldId id="263" r:id="rId20"/>
    <p:sldId id="264" r:id="rId21"/>
    <p:sldId id="265" r:id="rId22"/>
    <p:sldId id="266" r:id="rId23"/>
    <p:sldId id="267" r:id="rId24"/>
    <p:sldId id="290" r:id="rId25"/>
    <p:sldId id="285" r:id="rId26"/>
    <p:sldId id="286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03" autoAdjust="0"/>
  </p:normalViewPr>
  <p:slideViewPr>
    <p:cSldViewPr>
      <p:cViewPr varScale="1">
        <p:scale>
          <a:sx n="103" d="100"/>
          <a:sy n="103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10C2-085D-4A28-B9A5-893C52FE4851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5937-0F69-4AB5-96A9-9F042D3100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10C2-085D-4A28-B9A5-893C52FE4851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5937-0F69-4AB5-96A9-9F042D310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10C2-085D-4A28-B9A5-893C52FE4851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5937-0F69-4AB5-96A9-9F042D310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10C2-085D-4A28-B9A5-893C52FE4851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5937-0F69-4AB5-96A9-9F042D310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10C2-085D-4A28-B9A5-893C52FE4851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0B05937-0F69-4AB5-96A9-9F042D310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10C2-085D-4A28-B9A5-893C52FE4851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5937-0F69-4AB5-96A9-9F042D310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10C2-085D-4A28-B9A5-893C52FE4851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5937-0F69-4AB5-96A9-9F042D310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10C2-085D-4A28-B9A5-893C52FE4851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5937-0F69-4AB5-96A9-9F042D310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10C2-085D-4A28-B9A5-893C52FE4851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5937-0F69-4AB5-96A9-9F042D310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10C2-085D-4A28-B9A5-893C52FE4851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5937-0F69-4AB5-96A9-9F042D310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10C2-085D-4A28-B9A5-893C52FE4851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05937-0F69-4AB5-96A9-9F042D310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EF10C2-085D-4A28-B9A5-893C52FE4851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0B05937-0F69-4AB5-96A9-9F042D3100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D%D0%B0%D1%82%D0%B0%D0%BB%D1%8C%D1%8F_%D0%9B%D0%B8%D1%81%D0%BE%D0%B2%D1%81%D0%BA%D0%B0%D1%8F" TargetMode="External"/><Relationship Id="rId3" Type="http://schemas.openxmlformats.org/officeDocument/2006/relationships/hyperlink" Target="http://ru.wikipedia.org/w/index.php?title=%D0%A0%D1%8D%D0%BD%D0%B4%D0%B8_%D0%91%D0%B0%D1%80%D0%BD%D1%81&amp;action=edit&amp;redlink=1" TargetMode="External"/><Relationship Id="rId7" Type="http://schemas.openxmlformats.org/officeDocument/2006/relationships/hyperlink" Target="http://ru.wikipedia.org/w/index.php?title=%D0%A5%D0%B5%D0%BB%D0%B5%D0%BD%D0%B0_%D0%A4%D0%B8%D0%B1%D0%B8%D0%BD%D0%B3%D0%B5%D1%80%D0%BE%D0%B2%D0%B0&amp;action=edit&amp;redlink=1" TargetMode="External"/><Relationship Id="rId2" Type="http://schemas.openxmlformats.org/officeDocument/2006/relationships/hyperlink" Target="http://ru.wikipedia.org/w/index.php?title=%D0%9F%D0%B5%D1%80%D0%B8_%D0%9E'%D0%91%D1%80%D0%B0%D0%B9%D0%B5%D0%BD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%D0%AD%D0%BB_%D0%A4%D0%B5%D0%B9%D0%B5%D1%80%D0%B1%D0%B0%D1%85&amp;action=edit&amp;redlink=1" TargetMode="External"/><Relationship Id="rId5" Type="http://schemas.openxmlformats.org/officeDocument/2006/relationships/hyperlink" Target="http://ru.wikipedia.org/wiki/%D0%A2%D0%B8%D0%BC%D0%BC%D0%B5%D1%80%D0%BC%D0%B0%D0%BD%D0%BD,_%D0%A3%D0%BB%D1%8C%D1%84" TargetMode="External"/><Relationship Id="rId10" Type="http://schemas.openxmlformats.org/officeDocument/2006/relationships/hyperlink" Target="http://ru.wikipedia.org/wiki/%D0%9E%D1%81%D1%82%D0%B0%D0%BF%D1%87%D1%83%D0%BA,_%D0%9D%D0%B0%D0%B4%D0%B5%D0%B6%D0%B4%D0%B0_%D0%9D%D0%B8%D0%BA%D0%BE%D0%BB%D0%B0%D0%B5%D0%B2%D0%BD%D0%B0" TargetMode="External"/><Relationship Id="rId4" Type="http://schemas.openxmlformats.org/officeDocument/2006/relationships/hyperlink" Target="http://ru.wikipedia.org/w/index.php?title=%D0%A3%D0%B4%D0%BE_%D0%91%D0%B0%D0%B9%D0%B5%D1%80&amp;action=edit&amp;redlink=1" TargetMode="External"/><Relationship Id="rId9" Type="http://schemas.openxmlformats.org/officeDocument/2006/relationships/hyperlink" Target="http://ru.wikipedia.org/w/index.php?title=%D0%98%D0%BB%D0%BE%D0%BD%D0%B0_%D0%A1%D0%BB%D1%83%D0%BF%D1%8F%D0%BD%D0%B5%D0%BA&amp;action=edit&amp;redlink=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0%BA%D1%80%D1%83%D0%B6%D0%BD%D0%BE%D1%81%D1%82%D1%8C" TargetMode="External"/><Relationship Id="rId2" Type="http://schemas.openxmlformats.org/officeDocument/2006/relationships/hyperlink" Target="http://ru.wikipedia.org/wiki/%D0%9A%D1%80%D1%83%D0%B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A%D0%B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F%D0%BE%D1%80%D1%82%D0%B8%D0%B2%D0%BD%D0%B0%D1%8F_%D1%85%D0%BE%D0%B4%D1%8C%D0%B1%D0%B0" TargetMode="External"/><Relationship Id="rId7" Type="http://schemas.openxmlformats.org/officeDocument/2006/relationships/hyperlink" Target="http://ru.wikipedia.org/wiki/%D0%91%D0%B5%D0%B3_%D0%BF%D0%BE_%D0%BF%D0%B5%D1%80%D0%B5%D1%81%D0%B5%D1%87%D1%91%D0%BD%D0%BD%D0%BE%D0%B9_%D0%BC%D0%B5%D1%81%D1%82%D0%BD%D0%BE%D1%81%D1%82%D0%B8" TargetMode="External"/><Relationship Id="rId2" Type="http://schemas.openxmlformats.org/officeDocument/2006/relationships/hyperlink" Target="http://ru.wikipedia.org/wiki/%D0%91%D0%B5%D0%B3_(%D0%BB%D1%91%D0%B3%D0%BA%D0%B0%D1%8F_%D0%B0%D1%82%D0%BB%D0%B5%D1%82%D0%B8%D0%BA%D0%B0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0%B5%D0%B3_%D0%BF%D0%BE_%D1%88%D0%BE%D1%81%D1%81%D0%B5" TargetMode="External"/><Relationship Id="rId5" Type="http://schemas.openxmlformats.org/officeDocument/2006/relationships/hyperlink" Target="http://ru.wikipedia.org/wiki/%D0%9C%D0%BD%D0%BE%D0%B3%D0%BE%D0%B1%D0%BE%D1%80%D1%8C%D0%B5" TargetMode="External"/><Relationship Id="rId4" Type="http://schemas.openxmlformats.org/officeDocument/2006/relationships/hyperlink" Target="http://ru.wikipedia.org/wiki/%D0%A2%D0%B5%D1%85%D0%BD%D0%B8%D1%87%D0%B5%D1%81%D0%BA%D0%B8%D0%B5_%D0%B4%D0%B8%D1%81%D1%86%D0%B8%D0%BF%D0%BB%D0%B8%D0%BD%D1%8B_%D0%BB%D1%91%D0%B3%D0%BA%D0%BE%D0%B9_%D0%B0%D1%82%D0%BB%D0%B5%D1%82%D0%B8%D0%BA%D0%B8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1%80%D1%8B%D0%B6%D0%BA%D0%B8_%D1%81_%D1%82%D1%80%D0%B0%D0%BC%D0%BF%D0%BB%D0%B8%D0%BD%D0%B0" TargetMode="External"/><Relationship Id="rId2" Type="http://schemas.openxmlformats.org/officeDocument/2006/relationships/hyperlink" Target="http://ru.wikipedia.org/wiki/%D0%9C%D0%B5%D1%82%D1%80_%D0%B2_%D1%81%D0%B5%D0%BA%D1%83%D0%BD%D0%B4%D1%8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0%D0%B9%D0%BD%D1%88,_%D0%93%D0%B0%D0%B1%D1%80%D0%B8%D1%8D%D0%BB%D0%B0" TargetMode="External"/><Relationship Id="rId13" Type="http://schemas.openxmlformats.org/officeDocument/2006/relationships/hyperlink" Target="http://ru.wikipedia.org/wiki/23_%D0%B0%D0%B2%D0%B3%D1%83%D1%81%D1%82%D0%B0" TargetMode="External"/><Relationship Id="rId18" Type="http://schemas.openxmlformats.org/officeDocument/2006/relationships/hyperlink" Target="http://ru.wikipedia.org/wiki/29_%D1%81%D0%B5%D0%BD%D1%82%D1%8F%D0%B1%D1%80%D1%8F" TargetMode="External"/><Relationship Id="rId3" Type="http://schemas.openxmlformats.org/officeDocument/2006/relationships/hyperlink" Target="http://ru.wikipedia.org/wiki/%D0%93%D0%B5%D1%80%D0%BC%D0%B0%D0%BD%D1%81%D0%BA%D0%B0%D1%8F_%D0%94%D0%B5%D0%BC%D0%BE%D0%BA%D1%80%D0%B0%D1%82%D0%B8%D1%87%D0%B5%D1%81%D0%BA%D0%B0%D1%8F_%D0%A0%D0%B5%D1%81%D0%BF%D1%83%D0%B1%D0%BB%D0%B8%D0%BA%D0%B0" TargetMode="External"/><Relationship Id="rId7" Type="http://schemas.openxmlformats.org/officeDocument/2006/relationships/hyperlink" Target="http://ru.wikipedia.org/wiki/%D0%93%D0%B5%D1%80%D0%BC%D0%B0%D0%BD%D0%B8%D1%8F" TargetMode="External"/><Relationship Id="rId12" Type="http://schemas.openxmlformats.org/officeDocument/2006/relationships/hyperlink" Target="http://ru.wikipedia.org/wiki/%D0%9B%D0%B8%D1%82%D0%B2%D0%B0" TargetMode="External"/><Relationship Id="rId17" Type="http://schemas.openxmlformats.org/officeDocument/2006/relationships/hyperlink" Target="http://ru.wikipedia.org/w/index.php?title=%D0%9C%D0%B0%D1%80%D1%82%D0%B8%D0%BD%D0%B0_%D0%A5%D0%B5%D0%BB%D0%BB%D1%8C%D0%BC%D0%B0%D0%BD&amp;action=edit&amp;redlink=1" TargetMode="External"/><Relationship Id="rId2" Type="http://schemas.openxmlformats.org/officeDocument/2006/relationships/hyperlink" Target="http://athletics-sport.info/athletes/schult-jurgen" TargetMode="External"/><Relationship Id="rId16" Type="http://schemas.openxmlformats.org/officeDocument/2006/relationships/hyperlink" Target="http://ru.wikipedia.org/wiki/%D0%93%D1%80%D0%B5%D1%86%D0%B8%D1%8F" TargetMode="External"/><Relationship Id="rId20" Type="http://schemas.openxmlformats.org/officeDocument/2006/relationships/hyperlink" Target="http://ru.wikipedia.org/wiki/%D0%A0%D0%B5%D1%81%D0%BF%D1%83%D0%B1%D0%BB%D0%B8%D0%BA%D0%B0_%D0%9A%D0%BE%D1%80%D0%B5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D%D0%BE%D0%B9%D0%B1%D1%80%D0%B0%D0%BD%D0%B4%D0%B5%D0%BD%D0%B1%D1%83%D1%80%D0%B3" TargetMode="External"/><Relationship Id="rId11" Type="http://schemas.openxmlformats.org/officeDocument/2006/relationships/hyperlink" Target="http://ru.wikipedia.org/wiki/%D0%92%D0%B8%D1%80%D0%B3%D0%B8%D0%BB%D0%B8%D1%83%D1%81_%D0%90%D0%BB%D0%B5%D0%BA%D0%BD%D0%B0" TargetMode="External"/><Relationship Id="rId5" Type="http://schemas.openxmlformats.org/officeDocument/2006/relationships/hyperlink" Target="http://ru.wikipedia.org/wiki/1986" TargetMode="External"/><Relationship Id="rId15" Type="http://schemas.openxmlformats.org/officeDocument/2006/relationships/hyperlink" Target="http://ru.wikipedia.org/wiki/%D0%90%D1%84%D0%B8%D0%BD%D1%8B" TargetMode="External"/><Relationship Id="rId10" Type="http://schemas.openxmlformats.org/officeDocument/2006/relationships/hyperlink" Target="http://ru.wikipedia.org/wiki/1988" TargetMode="External"/><Relationship Id="rId19" Type="http://schemas.openxmlformats.org/officeDocument/2006/relationships/hyperlink" Target="http://ru.wikipedia.org/wiki/%D0%A1%D0%B5%D1%83%D0%BB" TargetMode="External"/><Relationship Id="rId4" Type="http://schemas.openxmlformats.org/officeDocument/2006/relationships/hyperlink" Target="http://ru.wikipedia.org/wiki/6_%D0%B8%D1%8E%D0%BD%D1%8F" TargetMode="External"/><Relationship Id="rId9" Type="http://schemas.openxmlformats.org/officeDocument/2006/relationships/hyperlink" Target="http://ru.wikipedia.org/wiki/9_%D0%B8%D1%8E%D0%BB%D1%8F" TargetMode="External"/><Relationship Id="rId14" Type="http://schemas.openxmlformats.org/officeDocument/2006/relationships/hyperlink" Target="http://ru.wikipedia.org/wiki/2004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7%D0%B2%D0%B5%D1%80%D0%B5%D0%B2%D0%B0,_%D0%AD%D0%BB%D0%BB%D0%B8%D0%BD%D0%B0_%D0%90%D0%BB%D0%B5%D0%BA%D1%81%D0%B0%D0%BD%D0%B4%D1%80%D0%BE%D0%B2%D0%BD%D0%B0" TargetMode="External"/><Relationship Id="rId13" Type="http://schemas.openxmlformats.org/officeDocument/2006/relationships/hyperlink" Target="http://ru.wikipedia.org/wiki/%D0%A1%D0%B5%D0%B4%D1%8E%D0%BA,_%D0%9D%D0%B8%D0%BA%D0%BE%D0%BB%D0%B0%D0%B9_%D0%9F%D0%B0%D0%B2%D0%BB%D0%BE%D0%B2%D0%B8%D1%87" TargetMode="External"/><Relationship Id="rId3" Type="http://schemas.openxmlformats.org/officeDocument/2006/relationships/hyperlink" Target="http://ru.wikipedia.org/wiki/%D0%9E%D1%80%D1%82%D0%B5%D1%80,_%D0%AD%D0%BB" TargetMode="External"/><Relationship Id="rId7" Type="http://schemas.openxmlformats.org/officeDocument/2006/relationships/hyperlink" Target="http://ru.wikipedia.org/wiki/%D0%92%D0%B8%D1%80%D0%B3%D0%B8%D0%BB%D0%B8%D1%83%D1%81_%D0%90%D0%BB%D0%B5%D0%BA%D0%BD%D0%B0" TargetMode="External"/><Relationship Id="rId12" Type="http://schemas.openxmlformats.org/officeDocument/2006/relationships/hyperlink" Target="http://ru.wikipedia.org/wiki/%D0%A1%D0%B0%D0%B4%D0%BE%D0%B2%D0%B0,_%D0%9D%D0%B0%D1%82%D0%B0%D0%BB%D1%8C%D1%8F_%D0%98%D0%B2%D0%B0%D0%BD%D0%BE%D0%B2%D0%BD%D0%B0" TargetMode="External"/><Relationship Id="rId2" Type="http://schemas.openxmlformats.org/officeDocument/2006/relationships/hyperlink" Target="http://ru.wikipedia.org/wiki/%D0%93%D0%B5%D1%80%D0%B4_%D0%9A%D0%B0%D0%BD%D1%82%D0%B5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%D0%AE%D1%80%D0%B3%D0%B5%D0%BD_%D0%A8%D1%83%D0%BB%D1%8C%D1%82&amp;action=edit&amp;redlink=1" TargetMode="External"/><Relationship Id="rId11" Type="http://schemas.openxmlformats.org/officeDocument/2006/relationships/hyperlink" Target="http://ru.wikipedia.org/w/index.php?title=%D0%AD%D0%B2%D0%B5%D0%BB%D0%B8%D0%BD_%D0%AF%D0%B0%D0%BB%D1%8C&amp;action=edit&amp;redlink=1" TargetMode="External"/><Relationship Id="rId5" Type="http://schemas.openxmlformats.org/officeDocument/2006/relationships/hyperlink" Target="http://ru.wikipedia.org/w/index.php?title=%D0%9B%D0%B0%D1%80%D1%81_%D0%A0%D0%B8%D0%B4%D0%B5%D0%BB%D1%8C&amp;action=edit&amp;redlink=1" TargetMode="External"/><Relationship Id="rId10" Type="http://schemas.openxmlformats.org/officeDocument/2006/relationships/hyperlink" Target="http://ru.wikipedia.org/wiki/%D0%A4%D0%B0%D0%B8%D0%BD%D0%B0_%D0%9C%D0%B5%D0%BB%D1%8C%D0%BD%D0%B8%D0%BA" TargetMode="External"/><Relationship Id="rId4" Type="http://schemas.openxmlformats.org/officeDocument/2006/relationships/hyperlink" Target="http://ru.wikipedia.org/w/index.php?title=%D0%9C%D0%B0%D0%BA_%D0%A3%D0%B8%D0%BB%D0%BA%D0%B8%D0%BD%D1%81&amp;action=edit&amp;redlink=1" TargetMode="External"/><Relationship Id="rId9" Type="http://schemas.openxmlformats.org/officeDocument/2006/relationships/hyperlink" Target="http://ru.wikipedia.org/wiki/%D0%A0%D0%BE%D0%BC%D0%B0%D1%88%D0%BA%D0%BE%D0%B2%D0%B0,_%D0%9D%D0%B8%D0%BD%D0%B0_%D0%90%D0%BF%D0%BE%D0%BB%D0%BB%D0%BE%D0%BD%D0%BE%D0%B2%D0%BD%D0%B0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E%D0%BB%D0%B8%D0%BC%D0%BF%D0%B8%D0%B9%D1%81%D0%BA%D0%B0%D1%8F_%D0%B4%D0%B5%D1%80%D0%B5%D0%B2%D0%BD%D1%8F_%D0%9B%D0%BE%D0%BD%D0%B4%D0%BE%D0%BD%D0%B0&amp;action=edit&amp;redlink=1" TargetMode="External"/><Relationship Id="rId3" Type="http://schemas.openxmlformats.org/officeDocument/2006/relationships/hyperlink" Target="http://ru.wikipedia.org/wiki/%D0%92%D0%BE%D0%B4%D0%BD%D1%8B%D0%B9_%D1%86%D0%B5%D0%BD%D1%82%D1%80_(%D0%9B%D0%BE%D0%BD%D0%B4%D0%BE%D0%BD)" TargetMode="External"/><Relationship Id="rId7" Type="http://schemas.openxmlformats.org/officeDocument/2006/relationships/hyperlink" Target="http://ru.wikipedia.org/w/index.php?title=%D0%9A%D0%BE%D0%BF%D0%BF%D0%B5%D1%80_%D0%B1%D0%BE%D0%BA%D1%81&amp;action=edit&amp;redlink=1" TargetMode="External"/><Relationship Id="rId2" Type="http://schemas.openxmlformats.org/officeDocument/2006/relationships/hyperlink" Target="http://ru.wikipedia.org/wiki/%D0%9E%D0%BB%D0%B8%D0%BC%D0%BF%D0%B8%D0%B9%D1%81%D0%BA%D0%B8%D0%B9_%D1%81%D1%82%D0%B0%D0%B4%D0%B8%D0%BE%D0%BD_(%D0%9B%D0%BE%D0%BD%D0%B4%D0%BE%D0%BD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0%B0%D1%81%D0%BA%D0%B5%D1%82%D0%B1%D0%BE%D0%BB%D1%8C%D0%BD%D0%B0%D1%8F_%D0%BE%D0%BB%D0%B8%D0%BC%D0%BF%D0%B8%D0%B9%D1%81%D0%BA%D0%B0%D1%8F_%D0%B0%D1%80%D0%B5%D0%BD%D0%B0_%D0%B2_%D0%9B%D0%BE%D0%BD%D0%B4%D0%BE%D0%BD%D0%B5" TargetMode="External"/><Relationship Id="rId5" Type="http://schemas.openxmlformats.org/officeDocument/2006/relationships/hyperlink" Target="http://ru.wikipedia.org/w/index.php?title=%D0%A0%D0%B8%D0%B2%D0%B5%D1%80%D0%B1%D0%B0%D0%BD%D0%BA_%D0%B0%D1%80%D0%B5%D0%BD%D0%B0&amp;action=edit&amp;redlink=1" TargetMode="External"/><Relationship Id="rId4" Type="http://schemas.openxmlformats.org/officeDocument/2006/relationships/hyperlink" Target="http://ru.wikipedia.org/wiki/%D0%9B%D0%BE%D0%BD%D0%B4%D0%BE%D0%BD%D1%81%D0%BA%D0%B8%D0%B9_%D0%B2%D0%B5%D0%BB%D0%BE%D0%BF%D0%B0%D1%80%D0%BA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O2_%D0%B0%D1%80%D0%B5%D0%BD%D0%B0_(%D0%9B%D0%BE%D0%BD%D0%B4%D0%BE%D0%BD)" TargetMode="External"/><Relationship Id="rId2" Type="http://schemas.openxmlformats.org/officeDocument/2006/relationships/hyperlink" Target="http://ru.wikipedia.org/w/index.php?title=%D0%92%D1%8B%D1%81%D1%82%D0%B0%D0%B2%D0%BE%D1%87%D0%BD%D1%8B%D0%B9_%D1%86%D0%B5%D0%BD%D1%82%D1%80_%D0%9B%D0%BE%D0%BD%D0%B4%D0%BE%D0%BD%D0%B0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0%B0%D0%B7%D0%B0%D1%80%D0%BC%D1%8B_%D0%BA%D0%BE%D1%80%D0%BE%D0%BB%D0%B5%D0%B2%D1%81%D0%BA%D0%BE%D0%B9_%D0%B0%D1%80%D1%82%D0%B8%D0%BB%D0%BB%D0%B5%D1%80%D0%B8%D0%B8" TargetMode="External"/><Relationship Id="rId5" Type="http://schemas.openxmlformats.org/officeDocument/2006/relationships/hyperlink" Target="http://ru.wikipedia.org/wiki/%D0%93%D1%80%D0%B8%D0%BD%D0%B2%D0%B8%D1%87%D1%81%D0%BA%D0%B8%D0%B9_%D0%BF%D0%B0%D1%80%D0%BA" TargetMode="External"/><Relationship Id="rId4" Type="http://schemas.openxmlformats.org/officeDocument/2006/relationships/hyperlink" Target="http://ru.wikipedia.org/w/index.php?title=%D0%90%D1%80%D0%B5%D0%BD%D0%B0_%D0%93%D1%80%D0%B8%D0%BD%D0%B2%D0%B8%D1%87&amp;action=edit&amp;redlink=1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0%B0%D0%B9%D0%B4-%D0%BF%D0%B0%D1%80%D0%BA" TargetMode="External"/><Relationship Id="rId3" Type="http://schemas.openxmlformats.org/officeDocument/2006/relationships/hyperlink" Target="http://ru.wikipedia.org/wiki/%D0%90%D1%80%D0%B5%D0%BD%D0%B0_%D0%A3%D1%8D%D0%BC%D0%B1%D0%BB%D0%B8" TargetMode="External"/><Relationship Id="rId7" Type="http://schemas.openxmlformats.org/officeDocument/2006/relationships/hyperlink" Target="http://ru.wikipedia.org/w/index.php?title=%D0%9F%D0%BB%D0%B0%D1%86-%D0%BF%D0%B0%D1%80%D0%B0%D0%B4_%D0%BA%D0%BE%D0%BD%D0%BD%D0%BE%D0%B9_%D0%B3%D0%B2%D0%B0%D1%80%D0%B4%D0%B8%D0%B8&amp;action=edit&amp;redlink=1" TargetMode="External"/><Relationship Id="rId2" Type="http://schemas.openxmlformats.org/officeDocument/2006/relationships/hyperlink" Target="http://ru.wikipedia.org/wiki/%D0%A3%D1%8D%D0%BC%D0%B1%D0%BB%D0%B8_(%D1%81%D1%82%D0%B0%D0%B4%D0%B8%D0%BE%D0%BD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0%D0%B8%D0%B4%D0%B6%D0%B5%D0%BD%D1%82%D1%81-%D0%BF%D0%B0%D1%80%D0%BA" TargetMode="External"/><Relationship Id="rId5" Type="http://schemas.openxmlformats.org/officeDocument/2006/relationships/hyperlink" Target="http://ru.wikipedia.org/wiki/Lord%E2%80%99s_Cricket_Ground" TargetMode="External"/><Relationship Id="rId4" Type="http://schemas.openxmlformats.org/officeDocument/2006/relationships/hyperlink" Target="http://ru.wikipedia.org/wiki/%D0%92%D1%81%D0%B5%D0%B0%D0%BD%D0%B3%D0%BB%D0%B8%D0%B9%D1%81%D0%BA%D0%B8%D0%B9_%D0%BA%D0%BB%D1%83%D0%B1_%D0%BB%D0%B0%D1%83%D0%BD-%D1%82%D0%B5%D0%BD%D0%BD%D0%B8%D1%81%D0%B0_%D0%B8_%D0%BA%D1%80%D0%BE%D0%BA%D0%B5%D1%82%D0%B0" TargetMode="External"/><Relationship Id="rId9" Type="http://schemas.openxmlformats.org/officeDocument/2006/relationships/hyperlink" Target="http://ru.wikipedia.org/w/index.php?title=%D0%AD%D1%80%D0%BB%D1%81_%D0%9A%D0%BE%D1%80%D1%82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ЛЕГКАЯ АТЛЕТИКА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ФИЗИЧЕСКОЙ КУЛЬТУРЫ</a:t>
            </a:r>
          </a:p>
          <a:p>
            <a:r>
              <a:rPr lang="ru-RU" dirty="0" smtClean="0"/>
              <a:t>Шилов</a:t>
            </a:r>
          </a:p>
          <a:p>
            <a:r>
              <a:rPr lang="ru-RU" dirty="0" smtClean="0"/>
              <a:t>Андрей Иванович.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537" y="0"/>
            <a:ext cx="9160537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87" y="0"/>
            <a:ext cx="9183387" cy="669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181" y="0"/>
            <a:ext cx="920318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365" y="1"/>
            <a:ext cx="91643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628800"/>
            <a:ext cx="3888432" cy="2592288"/>
          </a:xfrm>
        </p:spPr>
      </p:pic>
      <p:pic>
        <p:nvPicPr>
          <p:cNvPr id="1026" name="Picture 2" descr="D: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628800"/>
            <a:ext cx="4464496" cy="259228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221088"/>
            <a:ext cx="374749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расскажу про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Толкание ядра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Метание диска</a:t>
            </a:r>
            <a:endParaRPr lang="ru-RU" dirty="0"/>
          </a:p>
        </p:txBody>
      </p:sp>
      <p:pic>
        <p:nvPicPr>
          <p:cNvPr id="7" name="Содержимое 6" descr="i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420888"/>
            <a:ext cx="3842506" cy="3645836"/>
          </a:xfrm>
        </p:spPr>
      </p:pic>
      <p:pic>
        <p:nvPicPr>
          <p:cNvPr id="8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374441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Известнейшие атлеты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hlinkClick r:id="rId2" tooltip="Пери О'Брайен (страница отсутствует)"/>
              </a:rPr>
              <a:t>Пери </a:t>
            </a:r>
            <a:r>
              <a:rPr lang="ru-RU" dirty="0" err="1" smtClean="0">
                <a:hlinkClick r:id="rId2" tooltip="Пери О'Брайен (страница отсутствует)"/>
              </a:rPr>
              <a:t>О'Брайен</a:t>
            </a:r>
            <a:r>
              <a:rPr lang="ru-RU" dirty="0" smtClean="0"/>
              <a:t> (США)</a:t>
            </a:r>
          </a:p>
          <a:p>
            <a:r>
              <a:rPr lang="ru-RU" dirty="0" err="1" smtClean="0">
                <a:hlinkClick r:id="rId3" tooltip="Рэнди Барнс (страница отсутствует)"/>
              </a:rPr>
              <a:t>Рэнди</a:t>
            </a:r>
            <a:r>
              <a:rPr lang="ru-RU" dirty="0" smtClean="0">
                <a:hlinkClick r:id="rId3" tooltip="Рэнди Барнс (страница отсутствует)"/>
              </a:rPr>
              <a:t> Барнс</a:t>
            </a:r>
            <a:r>
              <a:rPr lang="ru-RU" dirty="0" smtClean="0"/>
              <a:t> (США)</a:t>
            </a:r>
          </a:p>
          <a:p>
            <a:r>
              <a:rPr lang="ru-RU" dirty="0" err="1" smtClean="0">
                <a:hlinkClick r:id="rId4" tooltip="Удо Байер (страница отсутствует)"/>
              </a:rPr>
              <a:t>Удо</a:t>
            </a:r>
            <a:r>
              <a:rPr lang="ru-RU" dirty="0" smtClean="0">
                <a:hlinkClick r:id="rId4" tooltip="Удо Байер (страница отсутствует)"/>
              </a:rPr>
              <a:t> Байер</a:t>
            </a:r>
            <a:r>
              <a:rPr lang="ru-RU" dirty="0" smtClean="0"/>
              <a:t> (ГДР)</a:t>
            </a:r>
          </a:p>
          <a:p>
            <a:r>
              <a:rPr lang="ru-RU" dirty="0" err="1" smtClean="0">
                <a:hlinkClick r:id="rId5" tooltip="Тиммерманн, Ульф"/>
              </a:rPr>
              <a:t>Ульф</a:t>
            </a:r>
            <a:r>
              <a:rPr lang="ru-RU" dirty="0" smtClean="0">
                <a:hlinkClick r:id="rId5" tooltip="Тиммерманн, Ульф"/>
              </a:rPr>
              <a:t> </a:t>
            </a:r>
            <a:r>
              <a:rPr lang="ru-RU" dirty="0" err="1" smtClean="0">
                <a:hlinkClick r:id="rId5" tooltip="Тиммерманн, Ульф"/>
              </a:rPr>
              <a:t>Тиммерманн</a:t>
            </a:r>
            <a:r>
              <a:rPr lang="ru-RU" dirty="0" smtClean="0"/>
              <a:t> (ГДР)</a:t>
            </a:r>
          </a:p>
          <a:p>
            <a:r>
              <a:rPr lang="ru-RU" dirty="0" smtClean="0">
                <a:hlinkClick r:id="rId6" tooltip="Эл Фейербах (страница отсутствует)"/>
              </a:rPr>
              <a:t>Эл Фейербах</a:t>
            </a:r>
            <a:r>
              <a:rPr lang="ru-RU" dirty="0" smtClean="0"/>
              <a:t> (США)</a:t>
            </a:r>
          </a:p>
          <a:p>
            <a:r>
              <a:rPr lang="ru-RU" dirty="0" err="1" smtClean="0">
                <a:hlinkClick r:id="rId7" tooltip="Хелена Фибингерова (страница отсутствует)"/>
              </a:rPr>
              <a:t>Хелена</a:t>
            </a:r>
            <a:r>
              <a:rPr lang="ru-RU" dirty="0" smtClean="0">
                <a:hlinkClick r:id="rId7" tooltip="Хелена Фибингерова (страница отсутствует)"/>
              </a:rPr>
              <a:t> </a:t>
            </a:r>
            <a:r>
              <a:rPr lang="ru-RU" dirty="0" err="1" smtClean="0">
                <a:hlinkClick r:id="rId7" tooltip="Хелена Фибингерова (страница отсутствует)"/>
              </a:rPr>
              <a:t>Фибингерова</a:t>
            </a:r>
            <a:r>
              <a:rPr lang="ru-RU" dirty="0" smtClean="0"/>
              <a:t> (Чехословакия)</a:t>
            </a:r>
          </a:p>
          <a:p>
            <a:r>
              <a:rPr lang="ru-RU" dirty="0" smtClean="0">
                <a:hlinkClick r:id="rId8" tooltip="Наталья Лисовская"/>
              </a:rPr>
              <a:t>Наталья Лисовская</a:t>
            </a:r>
            <a:r>
              <a:rPr lang="ru-RU" dirty="0" smtClean="0"/>
              <a:t> (СССР)</a:t>
            </a:r>
          </a:p>
          <a:p>
            <a:r>
              <a:rPr lang="ru-RU" dirty="0" err="1" smtClean="0">
                <a:hlinkClick r:id="rId9" tooltip="Илона Слупянек (страница отсутствует)"/>
              </a:rPr>
              <a:t>Илона</a:t>
            </a:r>
            <a:r>
              <a:rPr lang="ru-RU" dirty="0" smtClean="0">
                <a:hlinkClick r:id="rId9" tooltip="Илона Слупянек (страница отсутствует)"/>
              </a:rPr>
              <a:t> </a:t>
            </a:r>
            <a:r>
              <a:rPr lang="ru-RU" dirty="0" err="1" smtClean="0">
                <a:hlinkClick r:id="rId9" tooltip="Илона Слупянек (страница отсутствует)"/>
              </a:rPr>
              <a:t>Слупянек</a:t>
            </a:r>
            <a:r>
              <a:rPr lang="ru-RU" dirty="0" smtClean="0"/>
              <a:t> (ГДР)</a:t>
            </a:r>
          </a:p>
          <a:p>
            <a:r>
              <a:rPr lang="ru-RU" dirty="0" smtClean="0">
                <a:hlinkClick r:id="rId10" tooltip="Остапчук, Надежда Николаевна"/>
              </a:rPr>
              <a:t>Надежда </a:t>
            </a:r>
            <a:r>
              <a:rPr lang="ru-RU" dirty="0" err="1" smtClean="0">
                <a:hlinkClick r:id="rId10" tooltip="Остапчук, Надежда Николаевна"/>
              </a:rPr>
              <a:t>Остапчук</a:t>
            </a:r>
            <a:r>
              <a:rPr lang="ru-RU" dirty="0" smtClean="0"/>
              <a:t> (Белоруссия)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Соревнования и правила</a:t>
            </a:r>
            <a:br>
              <a:rPr lang="ru-RU" dirty="0" smtClean="0"/>
            </a:br>
            <a:r>
              <a:rPr lang="ru-RU" dirty="0" smtClean="0"/>
              <a:t>Метание диска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Участники соревнований выполняют бросок из </a:t>
            </a:r>
            <a:r>
              <a:rPr lang="ru-RU" dirty="0" smtClean="0">
                <a:hlinkClick r:id="rId2" tooltip="Круг"/>
              </a:rPr>
              <a:t>круга</a:t>
            </a:r>
            <a:r>
              <a:rPr lang="ru-RU" dirty="0" smtClean="0"/>
              <a:t> диаметром 219-221 мм. Расстояние броска измеряется как расстояние от внешней </a:t>
            </a:r>
            <a:r>
              <a:rPr lang="ru-RU" dirty="0" smtClean="0">
                <a:hlinkClick r:id="rId3" tooltip="Окружность"/>
              </a:rPr>
              <a:t>окружности</a:t>
            </a:r>
            <a:r>
              <a:rPr lang="ru-RU" dirty="0" smtClean="0"/>
              <a:t> этого круга до точки падения снаряда. Вес диска в мужских соревнованиях — 2 </a:t>
            </a:r>
            <a:r>
              <a:rPr lang="ru-RU" dirty="0" smtClean="0">
                <a:hlinkClick r:id="rId4" tooltip="Кг"/>
              </a:rPr>
              <a:t>кг</a:t>
            </a:r>
            <a:r>
              <a:rPr lang="ru-RU" dirty="0" smtClean="0"/>
              <a:t>, а в женских — 1 кг (Юниоры — 1,5 кг, Молодёжь — 1,75 кг).</a:t>
            </a:r>
          </a:p>
          <a:p>
            <a:r>
              <a:rPr lang="ru-RU" dirty="0" smtClean="0"/>
              <a:t>В официальных соревнованиях IAAF участники выполняют шесть попыток. Если участников больше восьми, то после 3-х первых попыток отбираются восемь лучших и в следующих трёх попытках они разыгрывают лучшего по максимальному результату в шести попытках.</a:t>
            </a:r>
          </a:p>
          <a:p>
            <a:r>
              <a:rPr lang="ru-RU" dirty="0" smtClean="0"/>
              <a:t>Метание диска производится из ограждённого сеткой сектора с разрешённым горизонтальным углом вылета 35</a:t>
            </a:r>
            <a:r>
              <a:rPr lang="ru-RU" baseline="30000" dirty="0" smtClean="0"/>
              <a:t>0</a:t>
            </a:r>
            <a:r>
              <a:rPr lang="ru-RU" dirty="0" smtClean="0"/>
              <a:t>. Запрещается выход спортсмена за границу сектора, пока диск не приземлится. При броске диск может задеть ограждение сектора, если другие правила не нарушены.</a:t>
            </a:r>
            <a:r>
              <a:rPr lang="ru-RU" baseline="30000" dirty="0" smtClean="0"/>
              <a:t>[1]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Современная техника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Метание диска, как вид, в современное время было решено возродить на первых олимпийских играх в Афинах (1896). Тогда ещё не было ясного представления о технике и решили провести соревнования в греческом стиле. В 1908 году на Олимпиаде в Лондоне соревнования провели в двух стилях: греческом и вольном (близком к современному). Вольный стиль выиграл по дальности, и в дальнейшем началось совершенствование стиля, при котором в начальном положении вращение диска происходит в горизонтальной плоскости.</a:t>
            </a:r>
          </a:p>
          <a:p>
            <a:r>
              <a:rPr lang="ru-RU" dirty="0" smtClean="0"/>
              <a:t>Первоначально метали с возвышения, как древние греки, далее перешли в сектор для толкания ядра. Однако, размеры сектора были малы и с 1910 года IAAF увеличила размеры сектора для метания диска до 2,5 метров. В 1921 году американец </a:t>
            </a:r>
            <a:r>
              <a:rPr lang="ru-RU" dirty="0" err="1" smtClean="0"/>
              <a:t>Догерти</a:t>
            </a:r>
            <a:r>
              <a:rPr lang="ru-RU" dirty="0" smtClean="0"/>
              <a:t> предложил новый стиль — с полутора поворотами. Атлет начинал движение левым боком в направлении будущего броска и, вращаясь сначала на левой ноге, перешагивал на правую. В 1930 году американец </a:t>
            </a:r>
            <a:r>
              <a:rPr lang="ru-RU" dirty="0" err="1" smtClean="0"/>
              <a:t>Кренц</a:t>
            </a:r>
            <a:r>
              <a:rPr lang="ru-RU" dirty="0" smtClean="0"/>
              <a:t> превысил рубеж 50 м (51,03 м) и его вариант техники, поворот в высоком скачке стал наиболее популярен во всём мире. До 1940-х годов шло совершенствование этого стиля и, принципиально, с того времени техника дискоболов не меняется </a:t>
            </a:r>
            <a:r>
              <a:rPr lang="ru-RU" baseline="30000" dirty="0" smtClean="0"/>
              <a:t>[2]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Дисциплины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tooltip="Бег (лёгкая атлетика)"/>
              </a:rPr>
              <a:t>беговые виды</a:t>
            </a:r>
            <a:r>
              <a:rPr lang="ru-RU" dirty="0" smtClean="0"/>
              <a:t>, </a:t>
            </a:r>
            <a:r>
              <a:rPr lang="ru-RU" dirty="0" smtClean="0">
                <a:hlinkClick r:id="rId3" tooltip="Спортивная ходьба"/>
              </a:rPr>
              <a:t>ходьба</a:t>
            </a:r>
            <a:r>
              <a:rPr lang="ru-RU" dirty="0" smtClean="0"/>
              <a:t>, </a:t>
            </a:r>
            <a:r>
              <a:rPr lang="ru-RU" dirty="0" smtClean="0">
                <a:hlinkClick r:id="rId4" tooltip="Технические дисциплины лёгкой атлетики"/>
              </a:rPr>
              <a:t>технические виды (прыжки и метания)</a:t>
            </a:r>
            <a:r>
              <a:rPr lang="ru-RU" dirty="0" smtClean="0"/>
              <a:t>, </a:t>
            </a:r>
            <a:r>
              <a:rPr lang="ru-RU" dirty="0" smtClean="0">
                <a:hlinkClick r:id="rId5" tooltip="Многоборье"/>
              </a:rPr>
              <a:t>многоборья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>
                <a:hlinkClick r:id="rId6" tooltip="Бег по шоссе"/>
              </a:rPr>
              <a:t>пробеги</a:t>
            </a:r>
            <a:r>
              <a:rPr lang="ru-RU" dirty="0" smtClean="0"/>
              <a:t> и </a:t>
            </a:r>
            <a:r>
              <a:rPr lang="ru-RU" dirty="0" smtClean="0">
                <a:hlinkClick r:id="rId7" tooltip="Бег по пересечённой местности"/>
              </a:rPr>
              <a:t>кроссы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Физика метания диска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Начальная скорость диска у атлетов мужчин высокого класса достигает 25 </a:t>
            </a:r>
            <a:r>
              <a:rPr lang="ru-RU" dirty="0" smtClean="0">
                <a:hlinkClick r:id="rId2" tooltip="Метр в секунду"/>
              </a:rPr>
              <a:t>м/с</a:t>
            </a:r>
            <a:r>
              <a:rPr lang="ru-RU" dirty="0" smtClean="0"/>
              <a:t>. Оптимальным для мужчин дискоболов при безветрии считается угол вылета снаряда порядка 36-38</a:t>
            </a:r>
            <a:r>
              <a:rPr lang="ru-RU" baseline="30000" dirty="0" smtClean="0"/>
              <a:t>0</a:t>
            </a:r>
            <a:r>
              <a:rPr lang="ru-RU" dirty="0" smtClean="0"/>
              <a:t>.При выполнении метательного движения атлеты также придают собственное вращение диску, что позволяет приобрести снаряду дополнительную устойчивость в полёте.</a:t>
            </a:r>
          </a:p>
          <a:p>
            <a:r>
              <a:rPr lang="ru-RU" dirty="0" smtClean="0"/>
              <a:t>Встречный ветер (также как и </a:t>
            </a:r>
            <a:r>
              <a:rPr lang="ru-RU" dirty="0" smtClean="0">
                <a:hlinkClick r:id="rId3" tooltip="Прыжки с трамплина"/>
              </a:rPr>
              <a:t>прыжках на лыжах с трамплина</a:t>
            </a:r>
            <a:r>
              <a:rPr lang="ru-RU" dirty="0" smtClean="0"/>
              <a:t>) скоростью до ~5 м/с является благоприятным фактором. При этом, чем выше скорость встречного ветра, тем меньше должен быть угол вылета снаряда из рук атлета. Поэтому, умение чувствовать ветер и умение, как говорят спортсмены, «попасть в снаряд» и «положить диск на ветер» одна из составляющих мастерства дискобола высокого класса. Свидетельством невысокого класса спортсмена являются поперечные биения диска в полёте, неустойчивая траектория, когда диск заваливается на ребро и быстро падает вниз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Современное развитие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Как и во всех метательных дисциплинах, в метании диска долгие годы безраздельно доминировали атлеты США. Начиная с 1980х годов с ними конкурируют атлеты ГДР и ФРГ. Начиная с 2000-х годов лидирующие позиции захватили спортсмены Венгрии, Эстонии, Литвы.</a:t>
            </a:r>
          </a:p>
          <a:p>
            <a:r>
              <a:rPr lang="ru-RU" dirty="0" smtClean="0"/>
              <a:t>У женщин метание диска вошло в соревновательную программу Олимпийских игр с 1928 года. Первой советской олимпийской чемпионкой в лёгкой атлетике стала Нина Пономарёва-Ромашкова (1952). С этого времени и по настоящий момент спортсменки СССР и России всегда были на лидирующих позициях. С ними конкурировали спортсменки ГДР и, позже, ФРГ.</a:t>
            </a:r>
          </a:p>
          <a:p>
            <a:r>
              <a:rPr lang="ru-RU" dirty="0" smtClean="0"/>
              <a:t>Выдающихся результатов в этом виде спорта добился американец Эл (</a:t>
            </a:r>
            <a:r>
              <a:rPr lang="ru-RU" dirty="0" err="1" smtClean="0"/>
              <a:t>Альфрэд</a:t>
            </a:r>
            <a:r>
              <a:rPr lang="ru-RU" dirty="0" smtClean="0"/>
              <a:t>) </a:t>
            </a:r>
            <a:r>
              <a:rPr lang="ru-RU" dirty="0" err="1" smtClean="0"/>
              <a:t>Ортер</a:t>
            </a:r>
            <a:r>
              <a:rPr lang="ru-RU" dirty="0" smtClean="0"/>
              <a:t>, выигравший 4 золотых медали на Олимпийских Играх с 1956 по 1968 год. Характерным для метания диска является частое совмещение его с толканием ядра. Советская спортсменка Тамара Пресс выигрывала Олимпийские игры в толкании ядра (1960 , 1964) и метании диска (1964).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Великие рекорды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327139"/>
          <a:ext cx="8892480" cy="546794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82080"/>
                <a:gridCol w="1482080"/>
                <a:gridCol w="1482080"/>
                <a:gridCol w="1482080"/>
                <a:gridCol w="1482080"/>
                <a:gridCol w="1482080"/>
              </a:tblGrid>
              <a:tr h="2507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8746">
                <a:tc>
                  <a:txBody>
                    <a:bodyPr/>
                    <a:lstStyle/>
                    <a:p>
                      <a:r>
                        <a:rPr lang="ru-RU" dirty="0"/>
                        <a:t>Результат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/>
                        <a:t>Спортсмен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/>
                        <a:t>Страна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/>
                        <a:t>Дата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/>
                        <a:t>Место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8746">
                <a:tc>
                  <a:txBody>
                    <a:bodyPr/>
                    <a:lstStyle/>
                    <a:p>
                      <a:r>
                        <a:rPr lang="ru-RU"/>
                        <a:t>Мировой рекорд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6780">
                <a:tc>
                  <a:txBody>
                    <a:bodyPr/>
                    <a:lstStyle/>
                    <a:p>
                      <a:r>
                        <a:rPr lang="ru-RU"/>
                        <a:t>74,08 м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>
                          <a:hlinkClick r:id="rId2"/>
                        </a:rPr>
                        <a:t>Юрген Шульт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  <a:r>
                        <a:rPr lang="ru-RU">
                          <a:hlinkClick r:id="rId3" tooltip="Германская Демократическая Республика"/>
                        </a:rPr>
                        <a:t>ГДР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>
                          <a:hlinkClick r:id="rId4" tooltip="6 июня"/>
                        </a:rPr>
                        <a:t>6 июня</a:t>
                      </a:r>
                      <a:r>
                        <a:rPr lang="ru-RU"/>
                        <a:t> </a:t>
                      </a:r>
                      <a:r>
                        <a:rPr lang="ru-RU">
                          <a:hlinkClick r:id="rId5" tooltip="1986"/>
                        </a:rPr>
                        <a:t>1986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>
                          <a:hlinkClick r:id="rId6" tooltip="Нойбранденбург"/>
                        </a:rPr>
                        <a:t>Нойбранденбург</a:t>
                      </a:r>
                      <a:r>
                        <a:rPr lang="ru-RU"/>
                        <a:t>, </a:t>
                      </a:r>
                      <a:r>
                        <a:rPr lang="ru-RU">
                          <a:hlinkClick r:id="rId7" tooltip="Германия"/>
                        </a:rPr>
                        <a:t>Германия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6780">
                <a:tc>
                  <a:txBody>
                    <a:bodyPr/>
                    <a:lstStyle/>
                    <a:p>
                      <a:r>
                        <a:rPr lang="ru-RU"/>
                        <a:t>76,80 м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>
                          <a:hlinkClick r:id="rId8" tooltip="Райнш, Габриэла"/>
                        </a:rPr>
                        <a:t>Габриэла Райнш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  <a:r>
                        <a:rPr lang="ru-RU">
                          <a:hlinkClick r:id="rId3" tooltip="Германская Демократическая Республика"/>
                        </a:rPr>
                        <a:t>ГДР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>
                          <a:hlinkClick r:id="rId9" tooltip="9 июля"/>
                        </a:rPr>
                        <a:t>9 июля</a:t>
                      </a:r>
                      <a:r>
                        <a:rPr lang="ru-RU"/>
                        <a:t> </a:t>
                      </a:r>
                      <a:r>
                        <a:rPr lang="ru-RU">
                          <a:hlinkClick r:id="rId10" tooltip="1988"/>
                        </a:rPr>
                        <a:t>1988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>
                          <a:hlinkClick r:id="rId6" tooltip="Нойбранденбург"/>
                        </a:rPr>
                        <a:t>Нойбранденбург</a:t>
                      </a:r>
                      <a:r>
                        <a:rPr lang="ru-RU"/>
                        <a:t>, </a:t>
                      </a:r>
                      <a:r>
                        <a:rPr lang="ru-RU">
                          <a:hlinkClick r:id="rId7" tooltip="Германия"/>
                        </a:rPr>
                        <a:t>Германия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6780">
                <a:tc>
                  <a:txBody>
                    <a:bodyPr/>
                    <a:lstStyle/>
                    <a:p>
                      <a:r>
                        <a:rPr lang="ru-RU"/>
                        <a:t>Олимпийский рекорд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6780">
                <a:tc>
                  <a:txBody>
                    <a:bodyPr/>
                    <a:lstStyle/>
                    <a:p>
                      <a:r>
                        <a:rPr lang="ru-RU"/>
                        <a:t>69,89 м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>
                          <a:hlinkClick r:id="rId11" tooltip="Виргилиус Алекна"/>
                        </a:rPr>
                        <a:t>Виргилиус Алекна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>
                          <a:hlinkClick r:id="rId12" tooltip="Литва"/>
                        </a:rPr>
                        <a:t>Литва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>
                          <a:hlinkClick r:id="rId13" tooltip="23 августа"/>
                        </a:rPr>
                        <a:t>23 августа</a:t>
                      </a:r>
                      <a:r>
                        <a:rPr lang="ru-RU"/>
                        <a:t> </a:t>
                      </a:r>
                      <a:r>
                        <a:rPr lang="ru-RU">
                          <a:hlinkClick r:id="rId14" tooltip="2004"/>
                        </a:rPr>
                        <a:t>2004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>
                          <a:hlinkClick r:id="rId15" tooltip="Афины"/>
                        </a:rPr>
                        <a:t>Афины</a:t>
                      </a:r>
                      <a:r>
                        <a:rPr lang="ru-RU"/>
                        <a:t>, </a:t>
                      </a:r>
                      <a:r>
                        <a:rPr lang="ru-RU">
                          <a:hlinkClick r:id="rId16" tooltip="Греция"/>
                        </a:rPr>
                        <a:t>Греция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6780">
                <a:tc>
                  <a:txBody>
                    <a:bodyPr/>
                    <a:lstStyle/>
                    <a:p>
                      <a:r>
                        <a:rPr lang="ru-RU"/>
                        <a:t>72,30 м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>
                          <a:hlinkClick r:id="rId17" tooltip="Мартина Хелльман (страница отсутствует)"/>
                        </a:rPr>
                        <a:t>Мартина Хелльман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  <a:r>
                        <a:rPr lang="ru-RU">
                          <a:hlinkClick r:id="rId3" tooltip="Германская Демократическая Республика"/>
                        </a:rPr>
                        <a:t>ГДР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>
                          <a:hlinkClick r:id="rId18" tooltip="29 сентября"/>
                        </a:rPr>
                        <a:t>29 сентября</a:t>
                      </a:r>
                      <a:r>
                        <a:rPr lang="ru-RU"/>
                        <a:t> </a:t>
                      </a:r>
                      <a:r>
                        <a:rPr lang="ru-RU">
                          <a:hlinkClick r:id="rId10" tooltip="1988"/>
                        </a:rPr>
                        <a:t>1988</a:t>
                      </a:r>
                      <a:endParaRPr lang="ru-RU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linkClick r:id="rId19" tooltip="Сеул"/>
                        </a:rPr>
                        <a:t>Сеул</a:t>
                      </a:r>
                      <a:r>
                        <a:rPr lang="ru-RU" dirty="0"/>
                        <a:t>, </a:t>
                      </a:r>
                      <a:r>
                        <a:rPr lang="ru-RU" dirty="0">
                          <a:hlinkClick r:id="rId20" tooltip="Республика Корея"/>
                        </a:rPr>
                        <a:t>Республика Корея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Спортсмены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hlinkClick r:id="rId2" tooltip="Герд Кантер"/>
              </a:rPr>
              <a:t>Герд </a:t>
            </a:r>
            <a:r>
              <a:rPr lang="ru-RU" dirty="0" err="1" smtClean="0">
                <a:hlinkClick r:id="rId2" tooltip="Герд Кантер"/>
              </a:rPr>
              <a:t>Кантер</a:t>
            </a:r>
            <a:r>
              <a:rPr lang="ru-RU" dirty="0" smtClean="0"/>
              <a:t> (Эстония)</a:t>
            </a:r>
          </a:p>
          <a:p>
            <a:r>
              <a:rPr lang="ru-RU" dirty="0" smtClean="0">
                <a:hlinkClick r:id="rId3" tooltip="Ортер, Эл"/>
              </a:rPr>
              <a:t>Эл </a:t>
            </a:r>
            <a:r>
              <a:rPr lang="ru-RU" dirty="0" err="1" smtClean="0">
                <a:hlinkClick r:id="rId3" tooltip="Ортер, Эл"/>
              </a:rPr>
              <a:t>Ортер</a:t>
            </a:r>
            <a:r>
              <a:rPr lang="ru-RU" dirty="0" smtClean="0"/>
              <a:t> (США)</a:t>
            </a:r>
          </a:p>
          <a:p>
            <a:r>
              <a:rPr lang="ru-RU" dirty="0" smtClean="0">
                <a:hlinkClick r:id="rId4" tooltip="Мак Уилкинс (страница отсутствует)"/>
              </a:rPr>
              <a:t>Мак </a:t>
            </a:r>
            <a:r>
              <a:rPr lang="ru-RU" dirty="0" err="1" smtClean="0">
                <a:hlinkClick r:id="rId4" tooltip="Мак Уилкинс (страница отсутствует)"/>
              </a:rPr>
              <a:t>Уилкинс</a:t>
            </a:r>
            <a:r>
              <a:rPr lang="ru-RU" dirty="0" smtClean="0"/>
              <a:t> (США)</a:t>
            </a:r>
          </a:p>
          <a:p>
            <a:r>
              <a:rPr lang="ru-RU" dirty="0" smtClean="0">
                <a:hlinkClick r:id="rId5" tooltip="Ларс Ридель (страница отсутствует)"/>
              </a:rPr>
              <a:t>Ларс </a:t>
            </a:r>
            <a:r>
              <a:rPr lang="ru-RU" dirty="0" err="1" smtClean="0">
                <a:hlinkClick r:id="rId5" tooltip="Ларс Ридель (страница отсутствует)"/>
              </a:rPr>
              <a:t>Ридель</a:t>
            </a:r>
            <a:r>
              <a:rPr lang="ru-RU" dirty="0" smtClean="0"/>
              <a:t> (Германия)</a:t>
            </a:r>
          </a:p>
          <a:p>
            <a:r>
              <a:rPr lang="ru-RU" dirty="0" err="1" smtClean="0">
                <a:hlinkClick r:id="rId6" tooltip="Юрген Шульт (страница отсутствует)"/>
              </a:rPr>
              <a:t>Юрген</a:t>
            </a:r>
            <a:r>
              <a:rPr lang="ru-RU" dirty="0" smtClean="0">
                <a:hlinkClick r:id="rId6" tooltip="Юрген Шульт (страница отсутствует)"/>
              </a:rPr>
              <a:t> </a:t>
            </a:r>
            <a:r>
              <a:rPr lang="ru-RU" dirty="0" err="1" smtClean="0">
                <a:hlinkClick r:id="rId6" tooltip="Юрген Шульт (страница отсутствует)"/>
              </a:rPr>
              <a:t>Шульт</a:t>
            </a:r>
            <a:r>
              <a:rPr lang="ru-RU" dirty="0" smtClean="0"/>
              <a:t> (ГДР)</a:t>
            </a:r>
          </a:p>
          <a:p>
            <a:r>
              <a:rPr lang="ru-RU" dirty="0" err="1" smtClean="0">
                <a:hlinkClick r:id="rId7" tooltip="Виргилиус Алекна"/>
              </a:rPr>
              <a:t>Виргилиус</a:t>
            </a:r>
            <a:r>
              <a:rPr lang="ru-RU" dirty="0" smtClean="0">
                <a:hlinkClick r:id="rId7" tooltip="Виргилиус Алекна"/>
              </a:rPr>
              <a:t> </a:t>
            </a:r>
            <a:r>
              <a:rPr lang="ru-RU" dirty="0" err="1" smtClean="0">
                <a:hlinkClick r:id="rId7" tooltip="Виргилиус Алекна"/>
              </a:rPr>
              <a:t>Алекна</a:t>
            </a:r>
            <a:r>
              <a:rPr lang="ru-RU" dirty="0" smtClean="0"/>
              <a:t> (Литва)</a:t>
            </a:r>
          </a:p>
          <a:p>
            <a:r>
              <a:rPr lang="ru-RU" dirty="0" smtClean="0">
                <a:hlinkClick r:id="rId8" tooltip="Зверева, Эллина Александровна"/>
              </a:rPr>
              <a:t>Эллина Зверева</a:t>
            </a:r>
            <a:r>
              <a:rPr lang="ru-RU" dirty="0" smtClean="0"/>
              <a:t> (Белоруссия)</a:t>
            </a:r>
          </a:p>
          <a:p>
            <a:r>
              <a:rPr lang="ru-RU" dirty="0" smtClean="0">
                <a:hlinkClick r:id="rId9" tooltip="Ромашкова, Нина Аполлоновна"/>
              </a:rPr>
              <a:t>Нина Пономарёва-Ромашкова</a:t>
            </a:r>
            <a:r>
              <a:rPr lang="ru-RU" dirty="0" smtClean="0"/>
              <a:t> (СССР)</a:t>
            </a:r>
          </a:p>
          <a:p>
            <a:r>
              <a:rPr lang="ru-RU" dirty="0" smtClean="0">
                <a:hlinkClick r:id="rId10" tooltip="Фаина Мельник"/>
              </a:rPr>
              <a:t>Фаина Мельник</a:t>
            </a:r>
            <a:r>
              <a:rPr lang="ru-RU" dirty="0" smtClean="0"/>
              <a:t> (СССР)</a:t>
            </a:r>
          </a:p>
          <a:p>
            <a:r>
              <a:rPr lang="ru-RU" dirty="0" err="1" smtClean="0">
                <a:hlinkClick r:id="rId11" tooltip="Эвелин Яаль (страница отсутствует)"/>
              </a:rPr>
              <a:t>Эвелин</a:t>
            </a:r>
            <a:r>
              <a:rPr lang="ru-RU" dirty="0" smtClean="0">
                <a:hlinkClick r:id="rId11" tooltip="Эвелин Яаль (страница отсутствует)"/>
              </a:rPr>
              <a:t> </a:t>
            </a:r>
            <a:r>
              <a:rPr lang="ru-RU" dirty="0" err="1" smtClean="0">
                <a:hlinkClick r:id="rId11" tooltip="Эвелин Яаль (страница отсутствует)"/>
              </a:rPr>
              <a:t>Яаль</a:t>
            </a:r>
            <a:r>
              <a:rPr lang="ru-RU" dirty="0" smtClean="0"/>
              <a:t> (ГДР)</a:t>
            </a:r>
          </a:p>
          <a:p>
            <a:r>
              <a:rPr lang="ru-RU" dirty="0" smtClean="0">
                <a:hlinkClick r:id="rId12" tooltip="Садова, Наталья Ивановна"/>
              </a:rPr>
              <a:t>Наталья </a:t>
            </a:r>
            <a:r>
              <a:rPr lang="ru-RU" dirty="0" err="1" smtClean="0">
                <a:hlinkClick r:id="rId12" tooltip="Садова, Наталья Ивановна"/>
              </a:rPr>
              <a:t>Садова</a:t>
            </a:r>
            <a:r>
              <a:rPr lang="ru-RU" dirty="0" smtClean="0"/>
              <a:t> (Россия)</a:t>
            </a:r>
          </a:p>
          <a:p>
            <a:r>
              <a:rPr lang="ru-RU" dirty="0" smtClean="0">
                <a:hlinkClick r:id="rId13" tooltip="Седюк, Николай Павлович"/>
              </a:rPr>
              <a:t>Николай </a:t>
            </a:r>
            <a:r>
              <a:rPr lang="ru-RU" dirty="0" err="1" smtClean="0">
                <a:hlinkClick r:id="rId13" tooltip="Седюк, Николай Павлович"/>
              </a:rPr>
              <a:t>Седюк</a:t>
            </a:r>
            <a:r>
              <a:rPr lang="ru-RU" dirty="0" smtClean="0"/>
              <a:t> (Россия)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Олимпиада 2012 в </a:t>
            </a:r>
            <a:r>
              <a:rPr lang="ru-RU" dirty="0" err="1" smtClean="0"/>
              <a:t>лондоне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412776"/>
            <a:ext cx="3141985" cy="4713387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0"/>
            <a:ext cx="565212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Олимпийская зона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                         </a:t>
            </a:r>
          </a:p>
          <a:p>
            <a:r>
              <a:rPr lang="ru-RU" dirty="0" smtClean="0">
                <a:hlinkClick r:id="rId2" tooltip="Олимпийский стадион (Лондон)"/>
              </a:rPr>
              <a:t>Олимпийский стадион</a:t>
            </a:r>
            <a:r>
              <a:rPr lang="ru-RU" dirty="0" smtClean="0"/>
              <a:t> — лёгкая атлетика, церемонии открытия и закрытия</a:t>
            </a:r>
          </a:p>
          <a:p>
            <a:r>
              <a:rPr lang="ru-RU" dirty="0" smtClean="0">
                <a:hlinkClick r:id="rId3" tooltip="Водный центр (Лондон)"/>
              </a:rPr>
              <a:t>Водный центр</a:t>
            </a:r>
            <a:r>
              <a:rPr lang="ru-RU" dirty="0" smtClean="0"/>
              <a:t> — все водные виды спорта, кроме плавания на открытой воде</a:t>
            </a:r>
          </a:p>
          <a:p>
            <a:r>
              <a:rPr lang="ru-RU" dirty="0" smtClean="0">
                <a:hlinkClick r:id="rId4" tooltip="Лондонский велопарк"/>
              </a:rPr>
              <a:t>Лондонский </a:t>
            </a:r>
            <a:r>
              <a:rPr lang="ru-RU" dirty="0" err="1" smtClean="0">
                <a:hlinkClick r:id="rId4" tooltip="Лондонский велопарк"/>
              </a:rPr>
              <a:t>велопарк</a:t>
            </a:r>
            <a:r>
              <a:rPr lang="ru-RU" dirty="0" smtClean="0"/>
              <a:t> — велотрек и BMX</a:t>
            </a:r>
          </a:p>
          <a:p>
            <a:r>
              <a:rPr lang="ru-RU" dirty="0" err="1" smtClean="0">
                <a:hlinkClick r:id="rId5" tooltip="Ривербанк арена (страница отсутствует)"/>
              </a:rPr>
              <a:t>Ривербанк</a:t>
            </a:r>
            <a:r>
              <a:rPr lang="ru-RU" dirty="0" smtClean="0">
                <a:hlinkClick r:id="rId5" tooltip="Ривербанк арена (страница отсутствует)"/>
              </a:rPr>
              <a:t> арена</a:t>
            </a:r>
            <a:r>
              <a:rPr lang="ru-RU" dirty="0" smtClean="0"/>
              <a:t> — хоккей на траве</a:t>
            </a:r>
          </a:p>
          <a:p>
            <a:r>
              <a:rPr lang="ru-RU" dirty="0" smtClean="0">
                <a:hlinkClick r:id="rId6" tooltip="Баскетбольная олимпийская арена в Лондоне"/>
              </a:rPr>
              <a:t>Баскетбольная арена</a:t>
            </a:r>
            <a:r>
              <a:rPr lang="ru-RU" dirty="0" smtClean="0"/>
              <a:t> — баскетбол, гандбол</a:t>
            </a:r>
          </a:p>
          <a:p>
            <a:r>
              <a:rPr lang="ru-RU" dirty="0" err="1" smtClean="0">
                <a:hlinkClick r:id="rId7" tooltip="Коппер бокс (страница отсутствует)"/>
              </a:rPr>
              <a:t>Коппер</a:t>
            </a:r>
            <a:r>
              <a:rPr lang="ru-RU" dirty="0" smtClean="0">
                <a:hlinkClick r:id="rId7" tooltip="Коппер бокс (страница отсутствует)"/>
              </a:rPr>
              <a:t> бокс</a:t>
            </a:r>
            <a:r>
              <a:rPr lang="ru-RU" dirty="0" smtClean="0"/>
              <a:t> — гандбол, современное пятиборье</a:t>
            </a:r>
          </a:p>
          <a:p>
            <a:r>
              <a:rPr lang="ru-RU" dirty="0" smtClean="0">
                <a:hlinkClick r:id="rId8" tooltip="Олимпийская деревня Лондона (страница отсутствует)"/>
              </a:rPr>
              <a:t>Олимпийская деревня Лондона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086739" cy="470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Речная зона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Речная зона</a:t>
            </a:r>
          </a:p>
          <a:p>
            <a:r>
              <a:rPr lang="ru-RU" dirty="0" smtClean="0">
                <a:hlinkClick r:id="rId2" tooltip="Выставочный центр Лондона (страница отсутствует)"/>
              </a:rPr>
              <a:t>Выставочный центр Лондона</a:t>
            </a:r>
            <a:r>
              <a:rPr lang="ru-RU" dirty="0" smtClean="0"/>
              <a:t> — бокс, фехтование, дзюдо, настольный теннис, </a:t>
            </a:r>
            <a:r>
              <a:rPr lang="ru-RU" dirty="0" err="1" smtClean="0"/>
              <a:t>тхэквондо</a:t>
            </a:r>
            <a:r>
              <a:rPr lang="ru-RU" dirty="0" smtClean="0"/>
              <a:t>, тяжёлая атлетика и борьба</a:t>
            </a:r>
          </a:p>
          <a:p>
            <a:r>
              <a:rPr lang="ru-RU" dirty="0" smtClean="0">
                <a:hlinkClick r:id="rId3" tooltip="O2 арена (Лондон)"/>
              </a:rPr>
              <a:t>Арена O</a:t>
            </a:r>
            <a:r>
              <a:rPr lang="ru-RU" baseline="-25000" dirty="0" smtClean="0">
                <a:hlinkClick r:id="rId3" tooltip="O2 арена (Лондон)"/>
              </a:rPr>
              <a:t>2</a:t>
            </a:r>
            <a:r>
              <a:rPr lang="ru-RU" dirty="0" smtClean="0"/>
              <a:t> и </a:t>
            </a:r>
            <a:r>
              <a:rPr lang="ru-RU" dirty="0" smtClean="0">
                <a:hlinkClick r:id="rId4" tooltip="Арена Гринвич (страница отсутствует)"/>
              </a:rPr>
              <a:t>Арена Гринвич</a:t>
            </a:r>
            <a:r>
              <a:rPr lang="ru-RU" dirty="0" smtClean="0"/>
              <a:t> — бадминтон, баскетбол, все виды гимнастики. На время проведения соревнований будут называться Северная арена Гринвича 1 и 2 соответственно.</a:t>
            </a:r>
          </a:p>
          <a:p>
            <a:r>
              <a:rPr lang="ru-RU" dirty="0" smtClean="0">
                <a:hlinkClick r:id="rId5" tooltip="Гринвичский парк"/>
              </a:rPr>
              <a:t>Гринвичский парк</a:t>
            </a:r>
            <a:r>
              <a:rPr lang="ru-RU" dirty="0" smtClean="0"/>
              <a:t> — конный спорт и часть современного пятиборья</a:t>
            </a:r>
          </a:p>
          <a:p>
            <a:r>
              <a:rPr lang="ru-RU" dirty="0" smtClean="0">
                <a:hlinkClick r:id="rId6" tooltip="Казармы королевской артиллерии"/>
              </a:rPr>
              <a:t>Казармы королевской артиллерии</a:t>
            </a:r>
            <a:r>
              <a:rPr lang="ru-RU" dirty="0" smtClean="0"/>
              <a:t> — стрельба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131617" cy="437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Центральная зона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hlinkClick r:id="rId2" tooltip="Уэмбли (стадион)"/>
              </a:rPr>
              <a:t>Уэмбли</a:t>
            </a:r>
            <a:r>
              <a:rPr lang="ru-RU" dirty="0" smtClean="0"/>
              <a:t> — футбол</a:t>
            </a:r>
          </a:p>
          <a:p>
            <a:r>
              <a:rPr lang="ru-RU" dirty="0" smtClean="0">
                <a:hlinkClick r:id="rId3" tooltip="Арена Уэмбли"/>
              </a:rPr>
              <a:t>Арена Уэмбли</a:t>
            </a:r>
            <a:r>
              <a:rPr lang="ru-RU" dirty="0" smtClean="0"/>
              <a:t> — бадминтон, художественная гимнастика</a:t>
            </a:r>
          </a:p>
          <a:p>
            <a:r>
              <a:rPr lang="ru-RU" dirty="0" err="1" smtClean="0">
                <a:hlinkClick r:id="rId4" tooltip="Всеанглийский клуб лаун-тенниса и крокета"/>
              </a:rPr>
              <a:t>Всеанглийский</a:t>
            </a:r>
            <a:r>
              <a:rPr lang="ru-RU" dirty="0" smtClean="0">
                <a:hlinkClick r:id="rId4" tooltip="Всеанглийский клуб лаун-тенниса и крокета"/>
              </a:rPr>
              <a:t> клуб лаун-тенниса и крокета</a:t>
            </a:r>
            <a:r>
              <a:rPr lang="ru-RU" dirty="0" smtClean="0"/>
              <a:t> — теннис</a:t>
            </a:r>
          </a:p>
          <a:p>
            <a:r>
              <a:rPr lang="ru-RU" dirty="0" err="1" smtClean="0">
                <a:hlinkClick r:id="rId5" tooltip="Lord’s Cricket Ground"/>
              </a:rPr>
              <a:t>Лордс</a:t>
            </a:r>
            <a:r>
              <a:rPr lang="ru-RU" dirty="0" smtClean="0">
                <a:hlinkClick r:id="rId5" tooltip="Lord’s Cricket Ground"/>
              </a:rPr>
              <a:t> крикет </a:t>
            </a:r>
            <a:r>
              <a:rPr lang="ru-RU" dirty="0" err="1" smtClean="0">
                <a:hlinkClick r:id="rId5" tooltip="Lord’s Cricket Ground"/>
              </a:rPr>
              <a:t>граунд</a:t>
            </a:r>
            <a:r>
              <a:rPr lang="ru-RU" dirty="0" smtClean="0"/>
              <a:t> — стрельба из лука</a:t>
            </a:r>
          </a:p>
          <a:p>
            <a:r>
              <a:rPr lang="ru-RU" dirty="0" err="1" smtClean="0">
                <a:hlinkClick r:id="rId6" tooltip="Риджентс-парк"/>
              </a:rPr>
              <a:t>Риджентс-парк</a:t>
            </a:r>
            <a:r>
              <a:rPr lang="ru-RU" dirty="0" smtClean="0"/>
              <a:t> — </a:t>
            </a:r>
            <a:r>
              <a:rPr lang="ru-RU" dirty="0" err="1" smtClean="0"/>
              <a:t>велошоссе</a:t>
            </a:r>
            <a:endParaRPr lang="ru-RU" dirty="0" smtClean="0"/>
          </a:p>
          <a:p>
            <a:r>
              <a:rPr lang="ru-RU" dirty="0" smtClean="0">
                <a:hlinkClick r:id="rId7" tooltip="Плац-парад конной гвардии (страница отсутствует)"/>
              </a:rPr>
              <a:t>Плац-парад конной гвардии</a:t>
            </a:r>
            <a:r>
              <a:rPr lang="ru-RU" dirty="0" smtClean="0"/>
              <a:t> — пляжный волейбол</a:t>
            </a:r>
          </a:p>
          <a:p>
            <a:r>
              <a:rPr lang="ru-RU" dirty="0" smtClean="0">
                <a:hlinkClick r:id="rId8" tooltip="Гайд-парк"/>
              </a:rPr>
              <a:t>Гайд-парк</a:t>
            </a:r>
            <a:r>
              <a:rPr lang="ru-RU" dirty="0" smtClean="0"/>
              <a:t> — триатлон и плавание на открытой воде</a:t>
            </a:r>
          </a:p>
          <a:p>
            <a:r>
              <a:rPr lang="ru-RU" dirty="0" err="1" smtClean="0">
                <a:hlinkClick r:id="rId9" tooltip="Эрлс Корт (страница отсутствует)"/>
              </a:rPr>
              <a:t>Эрлс</a:t>
            </a:r>
            <a:r>
              <a:rPr lang="ru-RU" dirty="0" smtClean="0">
                <a:hlinkClick r:id="rId9" tooltip="Эрлс Корт (страница отсутствует)"/>
              </a:rPr>
              <a:t> Корт</a:t>
            </a:r>
            <a:r>
              <a:rPr lang="ru-RU" dirty="0" smtClean="0"/>
              <a:t> — волейбол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78" y="0"/>
            <a:ext cx="914887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289</TotalTime>
  <Words>854</Words>
  <Application>Microsoft Office PowerPoint</Application>
  <PresentationFormat>Экран (4:3)</PresentationFormat>
  <Paragraphs>105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ЛЕГКАЯ АТЛЕТИКА</vt:lpstr>
      <vt:lpstr>Дисциплины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 расскажу про</vt:lpstr>
      <vt:lpstr>Известнейшие атлеты </vt:lpstr>
      <vt:lpstr>Соревнования и правила Метание диска</vt:lpstr>
      <vt:lpstr>Современная техника </vt:lpstr>
      <vt:lpstr>Физика метания диска </vt:lpstr>
      <vt:lpstr>Современное развитие </vt:lpstr>
      <vt:lpstr>Великие рекорды</vt:lpstr>
      <vt:lpstr>Спортсмены </vt:lpstr>
      <vt:lpstr>Олимпиада 2012 в лондоне</vt:lpstr>
      <vt:lpstr>Олимпийская зона </vt:lpstr>
      <vt:lpstr>Презентация PowerPoint</vt:lpstr>
      <vt:lpstr>Речная зона </vt:lpstr>
      <vt:lpstr>Презентация PowerPoint</vt:lpstr>
      <vt:lpstr>Центральная зона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ЛЕГКАЯ АТЛЕТИКА</dc:title>
  <dc:creator>UserSPB</dc:creator>
  <cp:lastModifiedBy>Шилов Андрей Иванович</cp:lastModifiedBy>
  <cp:revision>20</cp:revision>
  <dcterms:created xsi:type="dcterms:W3CDTF">2012-10-13T19:34:49Z</dcterms:created>
  <dcterms:modified xsi:type="dcterms:W3CDTF">2013-04-17T05:39:09Z</dcterms:modified>
</cp:coreProperties>
</file>