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F82FA-50D4-4425-BC7B-9EFCFEFD52F1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C8D5-8072-429F-B1D4-0BB870CE6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2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И.Н. Горбачев. "Высылка крестьян в Сибирь". Холст, масло. 2003. г. Боровичи. Автор картины – художник-любитель Иван Никитич Горбачев (род. 1923). В 1931 его отец и двое братьев были арестованы, мать с пятью детьми выслана из хутора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Одранниково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 Ленинградской области) в Кемеровскую область. В 1935 семье позволили вернуться. И.Н. Горбачев с детства занимался живописью. После ранения на фронте в 1943 пишет левой рукой. Художник изобразил сцену раскулачивания собственной семьи. На переднем плане он изобразил свою мать с пятью детьми, которых увозят на санях в ссылку. На втором плане - крестьянский дом, на пороге стоят работники НКВД; один из них, в шинели, уводит скот со двора. В 2010 картина передана И.Н. Горбачевым в Музей «Колючая память Гулага» профессионального лицея №8 г. Боровичи. Находится в постоянной экспозиции.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20.07.2011.)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89A9-5701-4702-BC5B-838C64D393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Фотография семьи (вероятно, бабушка с внуками)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спецпоселенцев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раскулаченных и высланных из Чувашии, сделана в 1935 в г.Анжеро-Судженск. Фотография размещена в экспозиции "Сплетение судеб" этнографического зала музея, имена не названы.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D89A9-5701-4702-BC5B-838C64D393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6E7F-FF06-4E89-9FFF-26C23B098107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442F-1A49-45AF-BEB2-60CC46D18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124672"/>
            <a:ext cx="6728792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ударить по кулачеству так, чтобы оно не могло больше подняться на ноги…»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352928" cy="1369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300" b="1" dirty="0" smtClean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Коллективизация</a:t>
            </a:r>
            <a:endParaRPr lang="ru-RU" sz="8300" b="1" dirty="0">
              <a:ln w="315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700808"/>
            <a:ext cx="3995936" cy="10655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семьи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спецпоселенцев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раскулаченных и высланных из Чувашии, сделана в 1935 в 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Анжеро-Судженский городской краеведческий музей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gulagmuseum.org/getImage.do?object=656365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3947"/>
            <a:ext cx="4377091" cy="6309320"/>
          </a:xfrm>
          <a:prstGeom prst="rect">
            <a:avLst/>
          </a:prstGeom>
          <a:noFill/>
          <a:ln w="57150" cmpd="tri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5951021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http://www.gulagmuseum.org/showObject.do?object=656337&amp;language=1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типового жилого барака для спецпереселенцев на восемь семей. 1930-е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Архангельский областной краеведческий музей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0" descr="Описание: http://www.gulagmuseum.org/getImage.do?object=58910&amp;origina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7700"/>
            <a:ext cx="54959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1" descr="Описание: http://www.gulagmuseum.org/getImage.do?object=58641&amp;origina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5475"/>
            <a:ext cx="5943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6" descr="Описание: http://www.gulagmuseum.org/getImage.do?object=1709630&amp;original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75"/>
            <a:ext cx="5524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826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типового жилого барака для спецпереселенцев на восемь семей. 1930-е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584E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Архангельский областной краеведческий музей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332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Оконная рама с решеткой. 1930–е. Найдена в лагпункте «32 квартал» Пинежского отделения Кулойлага НКВД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584E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Архангельский областной краеведческий музей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595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Инструменты, которыми пользовались спецпереселенцы при строительстве бараков в Северном крае в 1930-е. Сверху вниз: напарья, стамеска, бурав, крюк от двери барака.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584E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Архангельский областной краеведческий музей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262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Полотенце. 1930-е. Калининская область. Из личных вещей репрессированных крестьян Калининской области.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584E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Государственный мемориальный комплекс "Медное" (филиал Государственного Центрального музея современной истории России, Москва)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7"/>
            <a:ext cx="7704856" cy="5238397"/>
          </a:xfrm>
          <a:prstGeom prst="rect">
            <a:avLst/>
          </a:prstGeom>
          <a:ln w="57150" cmpd="tri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34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949" y="1412776"/>
            <a:ext cx="6429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Предположите, как  могли крестьяне выразить свое несогласие с политикой коллективизации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1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вдруг, в разгар подавления крестьянских восстаний против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коллективизации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марта 1930  в газете  «Правда»  появляется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И.В.Сталина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 от успехов»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коренной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переворот к социализму можно считать уже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обеспеченным..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Они, эти успехи, нередко пьянят людей, причем у людей начинает кружиться голова от успехов, теряется чувство меры, теряется способность понимания действительности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54052"/>
            <a:ext cx="5688631" cy="3699284"/>
          </a:xfrm>
          <a:prstGeom prst="rect">
            <a:avLst/>
          </a:prstGeom>
          <a:ln w="57150" cmpd="tri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28184" y="2492896"/>
            <a:ext cx="26642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насаждать колхозы силой. Это было бы глупо и реакционно».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в  чем причина появления этой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статьи?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могло вынудить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И.В.Сталина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пойти временно на уступки восставшим крестьянам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29740"/>
            <a:ext cx="83913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и выписать из текста  учебника стр.191-192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83494"/>
              </p:ext>
            </p:extLst>
          </p:nvPr>
        </p:nvGraphicFramePr>
        <p:xfrm>
          <a:off x="832896" y="2285990"/>
          <a:ext cx="7555528" cy="380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764"/>
                <a:gridCol w="3777764"/>
              </a:tblGrid>
              <a:tr h="76146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Положительные итоги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33" marR="113333" marT="56666" marB="56666" anchor="ctr" anchorCtr="1"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Отрицательные итоги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33" marR="113333" marT="56666" marB="56666" anchor="ctr" anchorCtr="1">
                    <a:solidFill>
                      <a:schemeClr val="accent1">
                        <a:alpha val="60000"/>
                      </a:schemeClr>
                    </a:solidFill>
                  </a:tcPr>
                </a:tc>
              </a:tr>
              <a:tr h="761461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</a:tr>
              <a:tr h="761461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</a:tr>
              <a:tr h="761461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</a:tr>
              <a:tr h="761461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13333" marR="113333" marT="56666" marB="56666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хоз 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778" y="404664"/>
            <a:ext cx="4643470" cy="5976664"/>
          </a:xfrm>
          <a:ln w="57150" cmpd="tri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548680"/>
            <a:ext cx="7992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раскулаченного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Крестьянина написать  письмо родственникам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деревню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24, вопросы и задания к нему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Трагедия русской деревни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укрыниксы. 1930 раскулачивани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106" y="1340768"/>
            <a:ext cx="3724870" cy="5112568"/>
          </a:xfrm>
          <a:ln w="57150" cap="sq" cmpd="tri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340768"/>
            <a:ext cx="3681049" cy="5112568"/>
          </a:xfrm>
          <a:prstGeom prst="rect">
            <a:avLst/>
          </a:prstGeom>
          <a:ln w="57150" cmpd="tri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7128792" cy="497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коллективизации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массовое превращение крестьян-собственников своей земли и труда в крестьян-колхозников, массовая организация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колхозов.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Колхоз (коллективное хозяйство)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хозяйствования на селе, при которой средства производства (земля, скот, семена, инвентарь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совместной собственности и под общественным управлением его участников.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3" y="1340768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колхозы были не привлекательны для крестьян?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9" y="1412776"/>
            <a:ext cx="5572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стр.190 учебника выделить и выписать из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цель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темпы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коллективизации...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208912" cy="18002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ноября 1929 года  в «Правде» появилась статья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И.В.Сталина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«Год великого перелома», где говорилось о том, что предстоящий год связан с  массовым переходом крестьян в колхозы.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l\Desktop\МГ\1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6452"/>
            <a:ext cx="4536504" cy="3302081"/>
          </a:xfrm>
          <a:prstGeom prst="rect">
            <a:avLst/>
          </a:prstGeom>
          <a:noFill/>
          <a:ln w="57150" cmpd="tri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\Desktop\МГ\poster-1930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033294" cy="4353669"/>
          </a:xfrm>
          <a:prstGeom prst="rect">
            <a:avLst/>
          </a:prstGeom>
          <a:noFill/>
          <a:ln w="57150" cmpd="tri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6748" y="188640"/>
            <a:ext cx="4385732" cy="3240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Раскулачивание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политика принудительной конфискации имущества у крестьян, которых называли кулаками, с последующим расстрелом или высылкой.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l\Desktop\МГ\Из недавнего прошлого (Коллективизация). Картина народного художника СССР Юрия Кугача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752528" cy="3309488"/>
          </a:xfrm>
          <a:prstGeom prst="rect">
            <a:avLst/>
          </a:prstGeom>
          <a:noFill/>
          <a:ln w="57150" cmpd="tri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И.Н. Горбачев. "Высылка крестьян в Сибирь". Холст, масло.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 г.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«Колючая память Гулага»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лицея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Боровичи.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520" y="635795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http://www.gulagmuseum.org/showObject.do?object=47827272&amp;language=1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  <a14:imgEffect>
                      <a14:brightnessContrast bright="-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5534"/>
            <a:ext cx="6048672" cy="4821778"/>
          </a:xfrm>
          <a:prstGeom prst="rect">
            <a:avLst/>
          </a:prstGeom>
          <a:ln w="57150" cmpd="tri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608" y="2574032"/>
            <a:ext cx="361188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Полотенце. 1930-е.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вещей репрессированных крестьян Калининской области.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мемориальный комплекс "Медное" (филиал Государственного Центрального музея современной истории России, Москва)</a:t>
            </a:r>
          </a:p>
        </p:txBody>
      </p:sp>
      <p:pic>
        <p:nvPicPr>
          <p:cNvPr id="4" name="Рисунок 3" descr="http://www.gulagmuseum.org/getImage.do?object=1709630&amp;original=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9" y="332656"/>
            <a:ext cx="4910745" cy="6093296"/>
          </a:xfrm>
          <a:prstGeom prst="rect">
            <a:avLst/>
          </a:prstGeom>
          <a:noFill/>
          <a:ln w="57150" cmpd="tri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18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656</Words>
  <Application>Microsoft Office PowerPoint</Application>
  <PresentationFormat>Экран (4:3)</PresentationFormat>
  <Paragraphs>49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Трагедия русской деревни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Раскулачивание – это политика принудительной конфискации имущества у крестьян, которых называли кулаками, с последующим расстрелом или высылкой.</vt:lpstr>
      <vt:lpstr>И.Н. Горбачев. "Высылка крестьян в Сибирь". Холст, масло. 2003 г. Музей «Колючая память Гулага» профессионального лицея №8  г. Боровичи.</vt:lpstr>
      <vt:lpstr>Полотенце. 1930-е.  Из личных вещей репрессированных крестьян Калининской области. Государственный мемориальный комплекс "Медное" (филиал Государственного Центрального музея современной истории России, Москва)</vt:lpstr>
      <vt:lpstr>Фотография семьи спецпоселенцев, раскулаченных и высланных из Чувашии, сделана в 1935 в г.   Анжеро-Судженский городской краеведческий музей</vt:lpstr>
      <vt:lpstr>План типового жилого барака для спецпереселенцев на восемь семей. 1930-е Архангельский областной краеведческий музей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Коллективизация</dc:title>
  <dc:creator>Марина</dc:creator>
  <cp:lastModifiedBy>El</cp:lastModifiedBy>
  <cp:revision>30</cp:revision>
  <dcterms:created xsi:type="dcterms:W3CDTF">2013-11-05T16:53:09Z</dcterms:created>
  <dcterms:modified xsi:type="dcterms:W3CDTF">2014-07-02T17:47:17Z</dcterms:modified>
</cp:coreProperties>
</file>