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4C47-F26A-4E03-95F4-8363099C2B0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E1C3-2C06-4795-B777-DB70D2ECF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митрий ДОнск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940" y="273050"/>
            <a:ext cx="452396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Перед боем Дмитрий Иванович ездил по полкам и всем говорил слова ободрения. Потом снял свою царскую одежду, отдал своего коня и поставил вместо </a:t>
            </a:r>
            <a:r>
              <a:rPr lang="ru-RU" sz="1800" dirty="0" smtClean="0"/>
              <a:t>себя  </a:t>
            </a:r>
            <a:r>
              <a:rPr lang="ru-RU" sz="1800" dirty="0" smtClean="0"/>
              <a:t>под княжеское черное знамя своего любимого воеводу Михаила Андреевича </a:t>
            </a:r>
            <a:r>
              <a:rPr lang="ru-RU" sz="1800" dirty="0" err="1" smtClean="0"/>
              <a:t>Бренка</a:t>
            </a:r>
            <a:r>
              <a:rPr lang="ru-RU" sz="1800" dirty="0" smtClean="0"/>
              <a:t>. Сам одел одежду простого воина и смешался в толпе воинов. На уговоры не участвовать в сражении, отвечал: «Братия моя милая, добры ваши речи. Не могу видеть вас побежденными, не могу этого терпеть, хочу с вами ту же общую чашу испить, и тою же </a:t>
            </a:r>
            <a:r>
              <a:rPr lang="ru-RU" sz="1800" dirty="0" err="1" smtClean="0"/>
              <a:t>смертию</a:t>
            </a:r>
            <a:r>
              <a:rPr lang="ru-RU" sz="1800" dirty="0" smtClean="0"/>
              <a:t> умереть за святую веру христианскую. Если же умру, то с вами, если же спасусь, то с вами».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Фрагмент памятника, посвященного 1000 </a:t>
            </a:r>
            <a:r>
              <a:rPr lang="ru-RU" dirty="0" err="1" smtClean="0"/>
              <a:t>летию</a:t>
            </a:r>
            <a:r>
              <a:rPr lang="ru-RU" dirty="0" smtClean="0"/>
              <a:t> Руси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«Сказание о Мамаевом побоище»</a:t>
            </a:r>
            <a:endParaRPr lang="ru-RU" dirty="0"/>
          </a:p>
        </p:txBody>
      </p:sp>
      <p:pic>
        <p:nvPicPr>
          <p:cNvPr id="4" name="Содержимое 3" descr="Поеди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12" y="1285861"/>
            <a:ext cx="6657975" cy="4734734"/>
          </a:xfrm>
        </p:spPr>
      </p:pic>
      <p:sp>
        <p:nvSpPr>
          <p:cNvPr id="5" name="TextBox 4"/>
          <p:cNvSpPr txBox="1"/>
          <p:nvPr/>
        </p:nvSpPr>
        <p:spPr>
          <a:xfrm>
            <a:off x="1142976" y="614364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Поединок </a:t>
            </a:r>
            <a:r>
              <a:rPr lang="ru-RU" dirty="0" err="1" smtClean="0"/>
              <a:t>Челубея</a:t>
            </a:r>
            <a:r>
              <a:rPr lang="ru-RU" dirty="0" smtClean="0"/>
              <a:t> с </a:t>
            </a:r>
            <a:r>
              <a:rPr lang="ru-RU" dirty="0" err="1" smtClean="0"/>
              <a:t>Пересветом</a:t>
            </a:r>
            <a:r>
              <a:rPr lang="ru-RU" dirty="0" smtClean="0"/>
              <a:t> перед битвой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Пересвету</a:t>
            </a:r>
            <a:r>
              <a:rPr lang="ru-RU" dirty="0" smtClean="0"/>
              <a:t> и </a:t>
            </a:r>
            <a:r>
              <a:rPr lang="ru-RU" dirty="0" err="1" smtClean="0"/>
              <a:t>Ослябле</a:t>
            </a:r>
            <a:r>
              <a:rPr lang="ru-RU" dirty="0" smtClean="0"/>
              <a:t>, двум сражавшимся воинам-монахам</a:t>
            </a:r>
            <a:endParaRPr lang="ru-RU" dirty="0"/>
          </a:p>
        </p:txBody>
      </p:sp>
      <p:pic>
        <p:nvPicPr>
          <p:cNvPr id="6" name="Содержимое 5" descr="памятник Пеересвету и Ослябл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0" y="1853406"/>
            <a:ext cx="5753100" cy="401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часа длилась битва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Исход битвы был решен ударом засадного полка под командованием двоюродного брата Дмитрия Владимира Серпуховского и воеводы </a:t>
            </a:r>
            <a:r>
              <a:rPr lang="ru-RU" dirty="0" err="1" smtClean="0"/>
              <a:t>Боброк-Волынца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Мамай бежал и конница русская преследовала его 50 км…</a:t>
            </a:r>
            <a:endParaRPr lang="ru-RU" dirty="0"/>
          </a:p>
        </p:txBody>
      </p:sp>
      <p:pic>
        <p:nvPicPr>
          <p:cNvPr id="7" name="Содержимое 6" descr="битва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14422"/>
            <a:ext cx="403860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Куликово пол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После битвы обошли поле русские воины – страшная была картина, полегли десятки воевод, князей, бояр, тысячи воинов. По сведениям летописи было более 40 тысяч погибших. </a:t>
            </a:r>
          </a:p>
          <a:p>
            <a:r>
              <a:rPr lang="ru-RU" sz="2000" dirty="0" smtClean="0"/>
              <a:t>В память о погибших на поле за 8 дней была воздвигнута часовня, и до сих пор каждый год в начале сентября во всех церквях России проводится богослужение – </a:t>
            </a:r>
            <a:r>
              <a:rPr lang="ru-RU" sz="2000" dirty="0" err="1" smtClean="0"/>
              <a:t>Дмитровская</a:t>
            </a:r>
            <a:r>
              <a:rPr lang="ru-RU" sz="2000" dirty="0" smtClean="0"/>
              <a:t> суббота поминальная – в память о погибших воинах.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542926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Куликово поле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победы русских войск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Удобно выбранная позиция</a:t>
            </a:r>
          </a:p>
          <a:p>
            <a:r>
              <a:rPr lang="ru-RU" dirty="0" smtClean="0"/>
              <a:t>Решающая роль Засадного полка</a:t>
            </a:r>
          </a:p>
          <a:p>
            <a:r>
              <a:rPr lang="ru-RU" dirty="0" smtClean="0"/>
              <a:t>Защищали свою Родину</a:t>
            </a:r>
          </a:p>
          <a:p>
            <a:r>
              <a:rPr lang="ru-RU" dirty="0" smtClean="0"/>
              <a:t>Не вступили в битву союзники Мамая – Ягайло, князь литовский и князь Рязанский</a:t>
            </a:r>
            <a:endParaRPr lang="ru-RU" dirty="0"/>
          </a:p>
        </p:txBody>
      </p:sp>
      <p:pic>
        <p:nvPicPr>
          <p:cNvPr id="5" name="Содержимое 4" descr="памятник Куликовской битв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3512" y="1428736"/>
            <a:ext cx="2847975" cy="4406120"/>
          </a:xfrm>
        </p:spPr>
      </p:pic>
      <p:sp>
        <p:nvSpPr>
          <p:cNvPr id="6" name="TextBox 5"/>
          <p:cNvSpPr txBox="1"/>
          <p:nvPr/>
        </p:nvSpPr>
        <p:spPr>
          <a:xfrm>
            <a:off x="5357818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на Куликовом поле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Куликовской битвы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Поверили в возможность одержать победу над Золотой Ордой</a:t>
            </a:r>
          </a:p>
          <a:p>
            <a:r>
              <a:rPr lang="ru-RU" dirty="0" smtClean="0"/>
              <a:t>Повышение авторитета Москвы, </a:t>
            </a:r>
            <a:r>
              <a:rPr lang="ru-RU" smtClean="0"/>
              <a:t>(Дмитрий защищал </a:t>
            </a:r>
            <a:r>
              <a:rPr lang="ru-RU" dirty="0" smtClean="0"/>
              <a:t>не только Москву, а все русские земли, Дмитрий Донской – защитник Всей Руси)</a:t>
            </a:r>
            <a:endParaRPr lang="ru-RU" dirty="0"/>
          </a:p>
        </p:txBody>
      </p:sp>
      <p:pic>
        <p:nvPicPr>
          <p:cNvPr id="5" name="Содержимое 4" descr="Памятник на Куликовом пол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43050"/>
            <a:ext cx="4038600" cy="3564985"/>
          </a:xfrm>
        </p:spPr>
      </p:pic>
      <p:sp>
        <p:nvSpPr>
          <p:cNvPr id="6" name="TextBox 5"/>
          <p:cNvSpPr txBox="1"/>
          <p:nvPr/>
        </p:nvSpPr>
        <p:spPr>
          <a:xfrm>
            <a:off x="5143504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Куликово Поле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1382 – нашествие хана </a:t>
            </a:r>
            <a:r>
              <a:rPr lang="ru-RU" dirty="0" err="1" smtClean="0"/>
              <a:t>Тохтамыша</a:t>
            </a:r>
            <a:r>
              <a:rPr lang="ru-RU" dirty="0" smtClean="0"/>
              <a:t> на Москву</a:t>
            </a:r>
            <a:endParaRPr lang="ru-RU" dirty="0"/>
          </a:p>
        </p:txBody>
      </p:sp>
      <p:pic>
        <p:nvPicPr>
          <p:cNvPr id="5" name="Содержимое 4" descr="Карта Тохтамыш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43050"/>
            <a:ext cx="4038600" cy="442915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Мамай после Куликовской битвы бежал в Кафу (Феодосия),где и был убит. К власти в Золотой Орде пришел хан </a:t>
            </a:r>
            <a:r>
              <a:rPr lang="ru-RU" dirty="0" err="1" smtClean="0"/>
              <a:t>Тохтамыш</a:t>
            </a:r>
            <a:r>
              <a:rPr lang="ru-RU" dirty="0" smtClean="0"/>
              <a:t>, потомок Чингисхана, который потребовал от русских земель выплаты дани и покорности.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охтамыш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050" y="642918"/>
            <a:ext cx="4560916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Набег </a:t>
            </a:r>
            <a:r>
              <a:rPr lang="ru-RU" sz="2000" dirty="0" err="1" smtClean="0"/>
              <a:t>Тохтамыша</a:t>
            </a:r>
            <a:r>
              <a:rPr lang="ru-RU" sz="2000" dirty="0" smtClean="0"/>
              <a:t> был внезапным.  </a:t>
            </a:r>
            <a:r>
              <a:rPr lang="ru-RU" sz="2000" dirty="0" err="1" smtClean="0"/>
              <a:t>Тохтамыш</a:t>
            </a:r>
            <a:r>
              <a:rPr lang="ru-RU" sz="2000" dirty="0" smtClean="0"/>
              <a:t> приказал перебить  на Волге всех русских купцов, дабы не мог никто предупредить московского князя о вторжении.</a:t>
            </a:r>
          </a:p>
          <a:p>
            <a:r>
              <a:rPr lang="ru-RU" sz="2000" dirty="0" smtClean="0"/>
              <a:t> А рязанский князь   показал броды через Оку. Дмитрий вынужден покинуть Москву – уехал по городам собирать рать – в </a:t>
            </a:r>
            <a:r>
              <a:rPr lang="ru-RU" sz="2000" dirty="0" err="1" smtClean="0"/>
              <a:t>Переяславль</a:t>
            </a:r>
            <a:r>
              <a:rPr lang="ru-RU" sz="2000" dirty="0" smtClean="0"/>
              <a:t>, Кострому. В Москве оставил свою жену Евдокию, митрополита </a:t>
            </a:r>
            <a:r>
              <a:rPr lang="ru-RU" sz="2000" dirty="0" err="1" smtClean="0"/>
              <a:t>Киприана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борона Москв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28604"/>
            <a:ext cx="5111750" cy="54292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42852"/>
            <a:ext cx="3008313" cy="5983311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Москве началась паника, беспорядки – не удивительно, враг идет страшный, а князя нет, рати нет, воевод опытных нет. Лучшие люди – богатые – бежали из Москвы, убежали и Евдокия, жена Дмитрия Донского, и митрополит. Москвичи на вече решили город оборонять,  ворота затворить. Дозорные стали у ворот с рогатинами и обнаженными саблями, готовились метать камни со стен…Жители из подмосковных посадов сбежались в город… под защиту крепостных стен. Сами москвичи сожгли все дома вокруг Кремля – чтобы не было прикрытия у лучников и материала для завалов под стены.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621508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Картина Васнецова  1918 год написания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сентября 1380 год</a:t>
            </a:r>
            <a:endParaRPr lang="ru-RU" dirty="0"/>
          </a:p>
        </p:txBody>
      </p:sp>
      <p:pic>
        <p:nvPicPr>
          <p:cNvPr id="4" name="Содержимое 3" descr="Куликовская бит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5009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23 августа первые отряды монголов появились под стенами Москвы, осмотрели рвы, стены, бойницы, ворота….</a:t>
            </a:r>
          </a:p>
          <a:p>
            <a:r>
              <a:rPr lang="ru-RU" sz="2000" dirty="0" smtClean="0"/>
              <a:t>На следующий день началась осада города монголами – стрелы изобильно летали с обеих сторон словно дождь…</a:t>
            </a:r>
          </a:p>
          <a:p>
            <a:r>
              <a:rPr lang="ru-RU" sz="2000" dirty="0" smtClean="0"/>
              <a:t>Пытались монголы  с лестницами залезть на стены московские , но москвичи обливали их кипятком, бросали камни, бревна, стреляли из самострелов. Били первые пушки.</a:t>
            </a:r>
          </a:p>
          <a:p>
            <a:r>
              <a:rPr lang="ru-RU" sz="2000" dirty="0" smtClean="0"/>
              <a:t>3 дня безуспешно пытались монголы взять город.</a:t>
            </a:r>
          </a:p>
          <a:p>
            <a:r>
              <a:rPr lang="ru-RU" sz="2000" dirty="0" smtClean="0"/>
              <a:t>Тогда проявили коварство…..</a:t>
            </a:r>
          </a:p>
          <a:p>
            <a:endParaRPr lang="ru-RU" sz="2000" dirty="0" smtClean="0"/>
          </a:p>
          <a:p>
            <a:r>
              <a:rPr lang="ru-RU" sz="2000" dirty="0" smtClean="0"/>
              <a:t>26 августа открыли ворота москвичи….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Город был сожжен и ограблен монголами, которые с богатой добычей, не дожидаясь Дмитрия, быстро покинули город…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Итоги похода хана </a:t>
            </a:r>
            <a:r>
              <a:rPr lang="ru-RU" sz="2800" dirty="0" err="1" smtClean="0">
                <a:solidFill>
                  <a:srgbClr val="FF0000"/>
                </a:solidFill>
              </a:rPr>
              <a:t>Тохтамыша</a:t>
            </a:r>
            <a:r>
              <a:rPr lang="ru-RU" sz="2800" dirty="0" smtClean="0">
                <a:solidFill>
                  <a:srgbClr val="FF0000"/>
                </a:solidFill>
              </a:rPr>
              <a:t> – Русь возобновила выплату дани Золотой Орде.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Соотношение сил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4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85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Мамай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Дмитрий</a:t>
                      </a:r>
                      <a:endParaRPr lang="ru-RU" sz="2000" dirty="0"/>
                    </a:p>
                  </a:txBody>
                  <a:tcPr/>
                </a:tc>
              </a:tr>
              <a:tr h="88582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28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28">
                <a:tc>
                  <a:txBody>
                    <a:bodyPr/>
                    <a:lstStyle/>
                    <a:p>
                      <a:r>
                        <a:rPr lang="ru-RU" dirty="0" smtClean="0"/>
                        <a:t>Союзники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Соотношение сил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571612"/>
          <a:ext cx="60960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Дмитрий Донской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100-150</a:t>
                      </a:r>
                      <a:r>
                        <a:rPr lang="ru-RU" baseline="0" dirty="0" smtClean="0"/>
                        <a:t> тысяч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от 60 до 150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Ордынцы, народы Поволжья,  Кавказа, военные отряды из Западной Европы</a:t>
                      </a:r>
                      <a:r>
                        <a:rPr lang="ru-RU" baseline="0" dirty="0" smtClean="0"/>
                        <a:t> (генуэзцы, др.наемники)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Княжеские дружины из разных русских 30 городов, не прислали дружин – Новгород, Рязань, Тверь,</a:t>
                      </a:r>
                      <a:r>
                        <a:rPr lang="ru-RU" baseline="0" dirty="0" smtClean="0"/>
                        <a:t> Смоленск, Суздаль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Союзники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Великое княжество Литовской (князь Ягайло)</a:t>
                      </a:r>
                      <a:r>
                        <a:rPr lang="ru-RU" baseline="0" dirty="0" smtClean="0"/>
                        <a:t> и Рязанский князь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Дружины полоцкого</a:t>
                      </a:r>
                      <a:r>
                        <a:rPr lang="ru-RU" baseline="0" dirty="0" smtClean="0"/>
                        <a:t> и брянского князей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войск со всей земли русской в Коломне</a:t>
            </a:r>
            <a:endParaRPr lang="ru-RU" dirty="0"/>
          </a:p>
        </p:txBody>
      </p:sp>
      <p:pic>
        <p:nvPicPr>
          <p:cNvPr id="5" name="Содержимое 4" descr="памятник в Коломн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038600" cy="35917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 всей Руси были посланы гонцы князя Дмитрия о сборах русской рати в Коломне. Прибыли сюда войска и были в поле под Коломной  выстроены и по полкам распределены.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85789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Дмитрию Донскому на фоне Кремля в Коломне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Куликово поле</a:t>
            </a:r>
            <a:endParaRPr lang="ru-RU" dirty="0"/>
          </a:p>
        </p:txBody>
      </p:sp>
      <p:pic>
        <p:nvPicPr>
          <p:cNvPr id="10" name="Содержимое 9" descr="Куликово поле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4429156"/>
          </a:xfrm>
        </p:spPr>
      </p:pic>
      <p:pic>
        <p:nvPicPr>
          <p:cNvPr id="11" name="Содержимое 10" descr="Карта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44</a:t>
            </a:r>
            <a:endParaRPr lang="ru-RU" dirty="0"/>
          </a:p>
        </p:txBody>
      </p:sp>
      <p:pic>
        <p:nvPicPr>
          <p:cNvPr id="5" name="Содержимое 4" descr="Карта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28604"/>
            <a:ext cx="5111750" cy="56436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Поле было холмистым, 4-5 км – пространство для боя.</a:t>
            </a:r>
          </a:p>
          <a:p>
            <a:r>
              <a:rPr lang="ru-RU" sz="1800" dirty="0" smtClean="0"/>
              <a:t>ВЫГОДНОЕ МЕСТО для русских войск?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И НЕВЫГОДНОЕ  для ордынцев.. – в чем НЕВЫГОДНОСТЬ????</a:t>
            </a:r>
          </a:p>
          <a:p>
            <a:endParaRPr lang="ru-RU" sz="1800" dirty="0"/>
          </a:p>
          <a:p>
            <a:r>
              <a:rPr lang="ru-RU" sz="1800" dirty="0" smtClean="0"/>
              <a:t>Сила монгольского войска всегда была в коннице – все готова смести на своем пути, но здесь нет простора для нападения, развития скорости – в поле холмы, овраги, речки – Нижний </a:t>
            </a:r>
            <a:r>
              <a:rPr lang="ru-RU" sz="1800" dirty="0" err="1" smtClean="0"/>
              <a:t>Дубяк</a:t>
            </a:r>
            <a:r>
              <a:rPr lang="ru-RU" sz="1800" dirty="0" smtClean="0"/>
              <a:t>, Смолка, </a:t>
            </a:r>
            <a:r>
              <a:rPr lang="ru-RU" sz="1800" dirty="0" err="1" smtClean="0"/>
              <a:t>Курца</a:t>
            </a:r>
            <a:r>
              <a:rPr lang="ru-RU" sz="1800" dirty="0" smtClean="0"/>
              <a:t>, дубовые рощицы. Благодаря этим препятствиям не могли окружить русские войска, могли нападать только в лоб, в упор.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857232"/>
            <a:ext cx="72152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Вечер 7 сентября войска провели на поле, в тишине и ожидании завтрашнего дня, молились. Ночь перед боем выдалась тихая и теплая. Летопись пишет, что воевода Дмитрий </a:t>
            </a:r>
            <a:r>
              <a:rPr lang="ru-RU" dirty="0" err="1" smtClean="0"/>
              <a:t>Боброк</a:t>
            </a:r>
            <a:r>
              <a:rPr lang="ru-RU" dirty="0" smtClean="0"/>
              <a:t> искусен был в битвах и </a:t>
            </a:r>
            <a:r>
              <a:rPr lang="ru-RU" dirty="0" err="1" smtClean="0"/>
              <a:t>гаданьи</a:t>
            </a:r>
            <a:r>
              <a:rPr lang="ru-RU" dirty="0" smtClean="0"/>
              <a:t>, предложил ночью </a:t>
            </a:r>
            <a:r>
              <a:rPr lang="ru-RU" dirty="0" err="1" smtClean="0"/>
              <a:t>вел.князю</a:t>
            </a:r>
            <a:r>
              <a:rPr lang="ru-RU" dirty="0" smtClean="0"/>
              <a:t> Дмитрию показать приметы и предсказать исходы сражения. Выехали они на широко Куликово поле, стали между 2-х ратей и начали прислушиваться.</a:t>
            </a:r>
          </a:p>
          <a:p>
            <a:r>
              <a:rPr lang="ru-RU" dirty="0" smtClean="0"/>
              <a:t>С татарской стороны слышались стук и крики, завывания волков, а над </a:t>
            </a:r>
            <a:r>
              <a:rPr lang="ru-RU" dirty="0" err="1" smtClean="0"/>
              <a:t>Непрядвой</a:t>
            </a:r>
            <a:r>
              <a:rPr lang="ru-RU" dirty="0" smtClean="0"/>
              <a:t> клекотали орлы, грачи и вороны. </a:t>
            </a:r>
          </a:p>
          <a:p>
            <a:r>
              <a:rPr lang="ru-RU" dirty="0" smtClean="0"/>
              <a:t> Обратились на русское войско – там была тишина великая только от множества огней будто заря подымалась.</a:t>
            </a:r>
          </a:p>
          <a:p>
            <a:r>
              <a:rPr lang="ru-RU" dirty="0" smtClean="0"/>
              <a:t>И сказал </a:t>
            </a:r>
            <a:r>
              <a:rPr lang="ru-RU" dirty="0" err="1" smtClean="0"/>
              <a:t>Боброк</a:t>
            </a:r>
            <a:r>
              <a:rPr lang="ru-RU" dirty="0" smtClean="0"/>
              <a:t>, что добрые это знаменья. «Есть у меня еще примета» – сказал он и припал к земле правым ухом – долго слушал он, наконец, поднялся с земли и стоял молча, поникнув головой.  </a:t>
            </a:r>
            <a:r>
              <a:rPr lang="ru-RU" dirty="0" err="1" smtClean="0"/>
              <a:t>Боброк</a:t>
            </a:r>
            <a:r>
              <a:rPr lang="ru-RU" dirty="0" smtClean="0"/>
              <a:t>: слышал я, как земля горько и страшно плачет – на одной стороне как будто женщина плачет и кричит татарским голосом о своих детях и рекою слезы льет, а на другой стороне тонкой свирелью девица плачет в скорби великой и печали. Уповай на милость </a:t>
            </a:r>
            <a:r>
              <a:rPr lang="ru-RU" dirty="0" err="1" smtClean="0"/>
              <a:t>БОжью</a:t>
            </a:r>
            <a:r>
              <a:rPr lang="ru-RU" dirty="0" smtClean="0"/>
              <a:t>, ты одолеешь татар, но и воинства твоего падет многое множество»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Утро 8 сентября – «</a:t>
            </a:r>
            <a:r>
              <a:rPr lang="ru-RU" dirty="0" err="1" smtClean="0"/>
              <a:t>бысть</a:t>
            </a:r>
            <a:r>
              <a:rPr lang="ru-RU" dirty="0" smtClean="0"/>
              <a:t> мгла великая по всей земле, </a:t>
            </a:r>
            <a:r>
              <a:rPr lang="ru-RU" dirty="0" err="1" smtClean="0"/>
              <a:t>аки</a:t>
            </a:r>
            <a:r>
              <a:rPr lang="ru-RU" dirty="0" smtClean="0"/>
              <a:t> тьма»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28599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Рассеялась только к 11 часам дня эта мгла. Обе стороны готовы к бою. Летопись: «И </a:t>
            </a:r>
            <a:r>
              <a:rPr lang="ru-RU" dirty="0" err="1" smtClean="0"/>
              <a:t>бе</a:t>
            </a:r>
            <a:r>
              <a:rPr lang="ru-RU" dirty="0" smtClean="0"/>
              <a:t> страшно </a:t>
            </a:r>
            <a:r>
              <a:rPr lang="ru-RU" dirty="0" err="1" smtClean="0"/>
              <a:t>видети</a:t>
            </a:r>
            <a:r>
              <a:rPr lang="ru-RU" dirty="0" smtClean="0"/>
              <a:t> 2 силы великие снимающиеся на кровопролитие, на скорую смерть»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364331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Стр…..    </a:t>
            </a:r>
            <a:r>
              <a:rPr lang="ru-RU" dirty="0" smtClean="0">
                <a:solidFill>
                  <a:srgbClr val="FF0000"/>
                </a:solidFill>
              </a:rPr>
              <a:t>Карта  - расстановка сил перед боем </a:t>
            </a:r>
            <a:r>
              <a:rPr lang="ru-RU" dirty="0" smtClean="0"/>
              <a:t>чтение 1 абзац текста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450057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План Дмитрия перед боем</a:t>
            </a:r>
            <a:r>
              <a:rPr lang="ru-RU" dirty="0" smtClean="0"/>
              <a:t>:  измотать противника в бою, не дать возможности окружить русские войска, ударом полков правой и левой руки и засадного полка завершить разгром ордынцев.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1156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Куликовская битва</vt:lpstr>
      <vt:lpstr>8 сентября 1380 год</vt:lpstr>
      <vt:lpstr>Соотношение сил </vt:lpstr>
      <vt:lpstr>Соотношение сил</vt:lpstr>
      <vt:lpstr>Сбор войск со всей земли русской в Коломне</vt:lpstr>
      <vt:lpstr>Куликово поле</vt:lpstr>
      <vt:lpstr>44</vt:lpstr>
      <vt:lpstr>Слайд 8</vt:lpstr>
      <vt:lpstr>Утро 8 сентября – «бысть мгла великая по всей земле, аки тьма»</vt:lpstr>
      <vt:lpstr>Слайд 10</vt:lpstr>
      <vt:lpstr>«Сказание о Мамаевом побоище»</vt:lpstr>
      <vt:lpstr>Памятник Пересвету и Ослябле, двум сражавшимся воинам-монахам</vt:lpstr>
      <vt:lpstr>4 часа длилась битва</vt:lpstr>
      <vt:lpstr>Слайд 14</vt:lpstr>
      <vt:lpstr>Причины победы русских войск</vt:lpstr>
      <vt:lpstr>Значение Куликовской битвы</vt:lpstr>
      <vt:lpstr>1382 – нашествие хана Тохтамыша на Москву</vt:lpstr>
      <vt:lpstr>Слайд 18</vt:lpstr>
      <vt:lpstr>Слайд 19</vt:lpstr>
      <vt:lpstr>Слайд 20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Куликовская битва</dc:title>
  <dc:creator>Марина</dc:creator>
  <cp:lastModifiedBy>User</cp:lastModifiedBy>
  <cp:revision>43</cp:revision>
  <dcterms:created xsi:type="dcterms:W3CDTF">2013-03-13T17:21:45Z</dcterms:created>
  <dcterms:modified xsi:type="dcterms:W3CDTF">2014-08-29T16:43:45Z</dcterms:modified>
</cp:coreProperties>
</file>