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6" r:id="rId4"/>
    <p:sldId id="257" r:id="rId5"/>
    <p:sldId id="268" r:id="rId6"/>
    <p:sldId id="259" r:id="rId7"/>
    <p:sldId id="260" r:id="rId8"/>
    <p:sldId id="267" r:id="rId9"/>
    <p:sldId id="261" r:id="rId10"/>
    <p:sldId id="269" r:id="rId11"/>
    <p:sldId id="262" r:id="rId12"/>
    <p:sldId id="270" r:id="rId13"/>
    <p:sldId id="263" r:id="rId14"/>
    <p:sldId id="271" r:id="rId15"/>
    <p:sldId id="264" r:id="rId16"/>
    <p:sldId id="265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6463DB-682C-4519-ADF9-258939EC7D95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A1B597-E071-4630-94D7-E943E5A55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463DB-682C-4519-ADF9-258939EC7D95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A1B597-E071-4630-94D7-E943E5A55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463DB-682C-4519-ADF9-258939EC7D95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A1B597-E071-4630-94D7-E943E5A55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463DB-682C-4519-ADF9-258939EC7D95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A1B597-E071-4630-94D7-E943E5A5556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463DB-682C-4519-ADF9-258939EC7D95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A1B597-E071-4630-94D7-E943E5A5556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463DB-682C-4519-ADF9-258939EC7D95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A1B597-E071-4630-94D7-E943E5A5556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463DB-682C-4519-ADF9-258939EC7D95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A1B597-E071-4630-94D7-E943E5A5556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463DB-682C-4519-ADF9-258939EC7D95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A1B597-E071-4630-94D7-E943E5A5556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463DB-682C-4519-ADF9-258939EC7D95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A1B597-E071-4630-94D7-E943E5A55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F6463DB-682C-4519-ADF9-258939EC7D95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A1B597-E071-4630-94D7-E943E5A5556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6463DB-682C-4519-ADF9-258939EC7D95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A1B597-E071-4630-94D7-E943E5A5556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F6463DB-682C-4519-ADF9-258939EC7D95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3A1B597-E071-4630-94D7-E943E5A5556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714356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Gingerbread </a:t>
            </a:r>
            <a:r>
              <a:rPr lang="en-US" dirty="0" smtClean="0"/>
              <a:t>Man</a:t>
            </a:r>
            <a:br>
              <a:rPr lang="en-US" dirty="0" smtClean="0"/>
            </a:br>
            <a:r>
              <a:rPr lang="en-US" sz="3100" b="0" i="1" dirty="0" smtClean="0"/>
              <a:t>Retell the story in past tenses, using reported speech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23554" name="Picture 2" descr="http://i17.carguru.ru/56/55/55556/81/1018681/0f964b2cabcc.jpeg"/>
          <p:cNvPicPr>
            <a:picLocks noChangeAspect="1" noChangeArrowheads="1"/>
          </p:cNvPicPr>
          <p:nvPr/>
        </p:nvPicPr>
        <p:blipFill>
          <a:blip r:embed="rId2" cstate="print"/>
          <a:srcRect l="4999"/>
          <a:stretch>
            <a:fillRect/>
          </a:stretch>
        </p:blipFill>
        <p:spPr bwMode="auto">
          <a:xfrm>
            <a:off x="500034" y="1744626"/>
            <a:ext cx="3643306" cy="5113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1059712"/>
            <a:ext cx="8066180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Gingerbread man runs away.</a:t>
            </a:r>
            <a:br>
              <a:rPr lang="en-US" dirty="0" smtClean="0"/>
            </a:br>
            <a:r>
              <a:rPr lang="en-US" dirty="0" smtClean="0"/>
              <a:t>Wolf comes …</a:t>
            </a:r>
            <a:endParaRPr lang="ru-RU" dirty="0"/>
          </a:p>
        </p:txBody>
      </p:sp>
      <p:pic>
        <p:nvPicPr>
          <p:cNvPr id="32770" name="Picture 2" descr="http://freelance.ru/img/portfolio/pics/00/0B/42/738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932600"/>
            <a:ext cx="4636359" cy="3277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14290"/>
            <a:ext cx="8929718" cy="1454888"/>
          </a:xfrm>
        </p:spPr>
        <p:txBody>
          <a:bodyPr>
            <a:noAutofit/>
          </a:bodyPr>
          <a:lstStyle/>
          <a:p>
            <a:r>
              <a:rPr lang="en-US" sz="3200" dirty="0" smtClean="0"/>
              <a:t>Grandpa: Hello, Wolf!</a:t>
            </a:r>
            <a:br>
              <a:rPr lang="en-US" sz="3200" dirty="0" smtClean="0"/>
            </a:br>
            <a:r>
              <a:rPr lang="en-US" sz="3200" dirty="0" smtClean="0"/>
              <a:t>Wolf: Hello! Can I help you?</a:t>
            </a:r>
            <a:br>
              <a:rPr lang="en-US" sz="3200" dirty="0" smtClean="0"/>
            </a:br>
            <a:r>
              <a:rPr lang="en-US" sz="3200" dirty="0" smtClean="0"/>
              <a:t>Granny: Yes! Can you catch the gingerbread man?</a:t>
            </a:r>
            <a:br>
              <a:rPr lang="en-US" sz="3200" dirty="0" smtClean="0"/>
            </a:br>
            <a:r>
              <a:rPr lang="en-US" sz="3200" dirty="0" smtClean="0"/>
              <a:t>Wolf: All right, I'll try.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8862" y="5286388"/>
            <a:ext cx="6215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Man: Run, run, as fast as you can!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You can't catch me, I'm the gingerbread man!</a:t>
            </a:r>
            <a:endParaRPr lang="ru-RU" sz="2400" dirty="0"/>
          </a:p>
        </p:txBody>
      </p:sp>
      <p:pic>
        <p:nvPicPr>
          <p:cNvPr id="39938" name="Picture 2" descr="http://img-fotki.yandex.ru/get/5014/82881001.2f5/0_6f416_5b596708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857364"/>
            <a:ext cx="2643206" cy="3356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1059712"/>
            <a:ext cx="8066180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Gingerbread man runs away.</a:t>
            </a:r>
            <a:br>
              <a:rPr lang="en-US" dirty="0" smtClean="0"/>
            </a:br>
            <a:r>
              <a:rPr lang="en-US" dirty="0" smtClean="0"/>
              <a:t>Bear comes …</a:t>
            </a:r>
            <a:endParaRPr lang="ru-RU" dirty="0"/>
          </a:p>
        </p:txBody>
      </p:sp>
      <p:pic>
        <p:nvPicPr>
          <p:cNvPr id="31746" name="Picture 2" descr="http://illustrators.ru/illustrations/68881_original.jpg?12988360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2083" y="3357562"/>
            <a:ext cx="5331917" cy="2943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85728"/>
            <a:ext cx="9144064" cy="1454888"/>
          </a:xfrm>
        </p:spPr>
        <p:txBody>
          <a:bodyPr>
            <a:noAutofit/>
          </a:bodyPr>
          <a:lstStyle/>
          <a:p>
            <a:r>
              <a:rPr lang="en-US" sz="3200" dirty="0" smtClean="0"/>
              <a:t>Grandpa: Hello, Bear!</a:t>
            </a:r>
            <a:br>
              <a:rPr lang="en-US" sz="3200" dirty="0" smtClean="0"/>
            </a:br>
            <a:r>
              <a:rPr lang="en-US" sz="3200" dirty="0" smtClean="0"/>
              <a:t>Bear: Hello! Can I help you?</a:t>
            </a:r>
            <a:br>
              <a:rPr lang="en-US" sz="3200" dirty="0" smtClean="0"/>
            </a:br>
            <a:r>
              <a:rPr lang="en-US" sz="3200" dirty="0" smtClean="0"/>
              <a:t>Granny: Yes! Can you catch the gingerbread man?</a:t>
            </a:r>
            <a:br>
              <a:rPr lang="en-US" sz="3200" dirty="0" smtClean="0"/>
            </a:br>
            <a:r>
              <a:rPr lang="en-US" sz="3200" dirty="0" smtClean="0"/>
              <a:t>Bear: All right, I'll try.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5357826"/>
            <a:ext cx="6215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Man: Run, run, as fast as you can!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You can't catch me, I'm the gingerbread man!</a:t>
            </a:r>
            <a:endParaRPr lang="ru-RU" sz="2400" dirty="0"/>
          </a:p>
        </p:txBody>
      </p:sp>
      <p:pic>
        <p:nvPicPr>
          <p:cNvPr id="38914" name="Picture 2" descr="http://audioskazki.net/wp-content/gallery/kolobok/6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857364"/>
            <a:ext cx="2638420" cy="3357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Gingerbread man runs away.</a:t>
            </a:r>
            <a:br>
              <a:rPr lang="en-US" dirty="0" smtClean="0"/>
            </a:br>
            <a:r>
              <a:rPr lang="en-US" dirty="0" smtClean="0"/>
              <a:t>Fox meets him …</a:t>
            </a:r>
            <a:endParaRPr lang="ru-RU" dirty="0"/>
          </a:p>
        </p:txBody>
      </p:sp>
      <p:pic>
        <p:nvPicPr>
          <p:cNvPr id="30722" name="Picture 2" descr="http://www.javaknigs.ru/wp-content/uploads/2010/04/fox0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786058"/>
            <a:ext cx="32385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14290"/>
            <a:ext cx="9144064" cy="1454888"/>
          </a:xfrm>
        </p:spPr>
        <p:txBody>
          <a:bodyPr>
            <a:noAutofit/>
          </a:bodyPr>
          <a:lstStyle/>
          <a:p>
            <a:r>
              <a:rPr lang="en-US" sz="3600" dirty="0" smtClean="0"/>
              <a:t>Fox: Hello, gingerbread man</a:t>
            </a:r>
            <a:r>
              <a:rPr lang="en-US" sz="3600" dirty="0" smtClean="0"/>
              <a:t>!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en-US" sz="3600" dirty="0" smtClean="0"/>
              <a:t>Man: Run, run, as fast as you can!</a:t>
            </a:r>
            <a:br>
              <a:rPr lang="en-US" sz="3600" dirty="0" smtClean="0"/>
            </a:br>
            <a:r>
              <a:rPr lang="en-US" sz="3600" dirty="0" smtClean="0"/>
              <a:t>Fox: </a:t>
            </a:r>
            <a:r>
              <a:rPr lang="ru-RU" sz="3600" dirty="0" smtClean="0"/>
              <a:t> </a:t>
            </a:r>
            <a:r>
              <a:rPr lang="en-US" sz="3600" dirty="0" smtClean="0"/>
              <a:t>I'm sorry, I can't hear you. Can you come nearer, please?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5643578"/>
            <a:ext cx="6072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Man: …You can't catch me, I'm the gingerbread man!</a:t>
            </a:r>
            <a:endParaRPr lang="ru-RU" sz="2400" dirty="0"/>
          </a:p>
        </p:txBody>
      </p:sp>
      <p:pic>
        <p:nvPicPr>
          <p:cNvPr id="37890" name="Picture 2" descr="http://img-fotki.yandex.ru/get/4604/lev-valt.26/0_3b6a2_d9801989_XL.jpg"/>
          <p:cNvPicPr>
            <a:picLocks noChangeAspect="1" noChangeArrowheads="1"/>
          </p:cNvPicPr>
          <p:nvPr/>
        </p:nvPicPr>
        <p:blipFill>
          <a:blip r:embed="rId2" cstate="print"/>
          <a:srcRect t="26500"/>
          <a:stretch>
            <a:fillRect/>
          </a:stretch>
        </p:blipFill>
        <p:spPr bwMode="auto">
          <a:xfrm>
            <a:off x="5214942" y="2285992"/>
            <a:ext cx="3357586" cy="3104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357166"/>
            <a:ext cx="8858280" cy="1454888"/>
          </a:xfrm>
        </p:spPr>
        <p:txBody>
          <a:bodyPr>
            <a:noAutofit/>
          </a:bodyPr>
          <a:lstStyle/>
          <a:p>
            <a:r>
              <a:rPr lang="en-US" sz="2800" dirty="0" smtClean="0"/>
              <a:t>Fox: I'm sorry, I can't hear you. </a:t>
            </a:r>
            <a:r>
              <a:rPr lang="en-US" sz="2800" dirty="0" smtClean="0"/>
              <a:t>Can </a:t>
            </a:r>
            <a:r>
              <a:rPr lang="en-US" sz="2800" dirty="0" smtClean="0"/>
              <a:t>you come to my nose, please?</a:t>
            </a:r>
            <a:br>
              <a:rPr lang="en-US" sz="2800" dirty="0" smtClean="0"/>
            </a:br>
            <a:r>
              <a:rPr lang="en-US" sz="2800" dirty="0" smtClean="0"/>
              <a:t>Man: All right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Fox: Now, can you say it again, please?</a:t>
            </a:r>
            <a:br>
              <a:rPr lang="en-US" sz="2800" dirty="0" smtClean="0"/>
            </a:br>
            <a:r>
              <a:rPr lang="en-US" sz="2800" dirty="0" smtClean="0"/>
              <a:t>Man: Run, run, as fast as you can! … 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5572140"/>
            <a:ext cx="59170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Fox eats gingerbread man.</a:t>
            </a:r>
          </a:p>
          <a:p>
            <a:r>
              <a:rPr lang="en-US" sz="2400" dirty="0" smtClean="0"/>
              <a:t>Fox</a:t>
            </a:r>
            <a:r>
              <a:rPr lang="en-US" sz="2400" dirty="0"/>
              <a:t>: Yes, it's a tasty gingerbread man!</a:t>
            </a:r>
            <a:endParaRPr lang="ru-RU" sz="2400" dirty="0"/>
          </a:p>
        </p:txBody>
      </p:sp>
      <p:pic>
        <p:nvPicPr>
          <p:cNvPr id="36866" name="Picture 2" descr="http://cs5925.userapi.com/u154176808/-14/x_208d9eae.jpg"/>
          <p:cNvPicPr>
            <a:picLocks noChangeAspect="1" noChangeArrowheads="1"/>
          </p:cNvPicPr>
          <p:nvPr/>
        </p:nvPicPr>
        <p:blipFill>
          <a:blip r:embed="rId2" cstate="print"/>
          <a:srcRect t="13483"/>
          <a:stretch>
            <a:fillRect/>
          </a:stretch>
        </p:blipFill>
        <p:spPr bwMode="auto">
          <a:xfrm>
            <a:off x="4071934" y="2643182"/>
            <a:ext cx="2554426" cy="2809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772400" cy="1828800"/>
          </a:xfrm>
        </p:spPr>
        <p:txBody>
          <a:bodyPr/>
          <a:lstStyle/>
          <a:p>
            <a:pPr algn="l"/>
            <a:r>
              <a:rPr lang="en-US" dirty="0" smtClean="0"/>
              <a:t>The End</a:t>
            </a:r>
            <a:endParaRPr lang="ru-RU" dirty="0"/>
          </a:p>
        </p:txBody>
      </p:sp>
      <p:pic>
        <p:nvPicPr>
          <p:cNvPr id="41986" name="Picture 2" descr="http://vse-skazki.ru/images/stories/Izobradzeniya_iz_skazok/Narodnie_skazki/b/bashkirskie/Lica-plytov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928670"/>
            <a:ext cx="4286248" cy="5239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4271938" cy="18288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Characters 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00496" y="2000240"/>
            <a:ext cx="4857784" cy="4000528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Дедушка (</a:t>
            </a:r>
            <a:r>
              <a:rPr lang="en-US" sz="3600" dirty="0" smtClean="0"/>
              <a:t>Grandpa)</a:t>
            </a:r>
            <a:br>
              <a:rPr lang="en-US" sz="3600" dirty="0" smtClean="0"/>
            </a:br>
            <a:r>
              <a:rPr lang="ru-RU" sz="3600" dirty="0" smtClean="0"/>
              <a:t>Бабушка (</a:t>
            </a:r>
            <a:r>
              <a:rPr lang="en-US" sz="3600" dirty="0" smtClean="0"/>
              <a:t>Granny)</a:t>
            </a:r>
            <a:br>
              <a:rPr lang="en-US" sz="3600" dirty="0" smtClean="0"/>
            </a:br>
            <a:r>
              <a:rPr lang="ru-RU" sz="3600" dirty="0" smtClean="0"/>
              <a:t>Пряничный человечек (</a:t>
            </a:r>
            <a:r>
              <a:rPr lang="en-US" sz="3600" dirty="0" smtClean="0"/>
              <a:t>Man)</a:t>
            </a:r>
            <a:br>
              <a:rPr lang="en-US" sz="3600" dirty="0" smtClean="0"/>
            </a:br>
            <a:r>
              <a:rPr lang="ru-RU" sz="3600" dirty="0" smtClean="0"/>
              <a:t>Кролик (</a:t>
            </a:r>
            <a:r>
              <a:rPr lang="en-US" sz="3600" dirty="0" smtClean="0"/>
              <a:t>Rabbit)</a:t>
            </a:r>
            <a:br>
              <a:rPr lang="en-US" sz="3600" dirty="0" smtClean="0"/>
            </a:br>
            <a:r>
              <a:rPr lang="ru-RU" sz="3600" dirty="0" smtClean="0"/>
              <a:t>Волк (</a:t>
            </a:r>
            <a:r>
              <a:rPr lang="en-US" sz="3600" dirty="0" smtClean="0"/>
              <a:t>Wolf)</a:t>
            </a:r>
            <a:br>
              <a:rPr lang="en-US" sz="3600" dirty="0" smtClean="0"/>
            </a:br>
            <a:r>
              <a:rPr lang="ru-RU" sz="3600" dirty="0" smtClean="0"/>
              <a:t>Медведь (</a:t>
            </a:r>
            <a:r>
              <a:rPr lang="en-US" sz="3600" dirty="0" smtClean="0"/>
              <a:t>Bear)</a:t>
            </a:r>
            <a:br>
              <a:rPr lang="en-US" sz="3600" dirty="0" smtClean="0"/>
            </a:br>
            <a:r>
              <a:rPr lang="ru-RU" sz="3600" dirty="0" smtClean="0"/>
              <a:t>Лиса (</a:t>
            </a:r>
            <a:r>
              <a:rPr lang="en-US" sz="3600" dirty="0" smtClean="0"/>
              <a:t>Fox)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Once upon a time. In the country house.  Grandpa and Granny are talking.</a:t>
            </a:r>
            <a:endParaRPr lang="ru-RU" dirty="0"/>
          </a:p>
        </p:txBody>
      </p:sp>
      <p:pic>
        <p:nvPicPr>
          <p:cNvPr id="35842" name="Picture 2" descr="http://us.123rf.com/400wm/400/400/Laures/Laures0703/Laures070300013/839332-rural-small-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071678"/>
            <a:ext cx="5359841" cy="3952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235743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Grandpa: Oh, I'm hungry!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Granny: I'll make a gingerbread man.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Grandpa: Good idea!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http://www.stihi.ru/pics/2012/02/29/9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143116"/>
            <a:ext cx="3505200" cy="402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Granny comes and brings gingerbread man….</a:t>
            </a:r>
            <a:endParaRPr lang="ru-RU" dirty="0"/>
          </a:p>
        </p:txBody>
      </p:sp>
      <p:pic>
        <p:nvPicPr>
          <p:cNvPr id="3" name="Picture 2" descr="http://www.nanceejean.com/graphics/illustrations/gingerbread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500306"/>
            <a:ext cx="3810000" cy="3695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14290"/>
            <a:ext cx="8001056" cy="1454888"/>
          </a:xfrm>
        </p:spPr>
        <p:txBody>
          <a:bodyPr>
            <a:noAutofit/>
          </a:bodyPr>
          <a:lstStyle/>
          <a:p>
            <a:r>
              <a:rPr lang="en-US" sz="3600" dirty="0" smtClean="0"/>
              <a:t>Granny: Here's the gingerbread man.</a:t>
            </a:r>
            <a:br>
              <a:rPr lang="en-US" sz="3600" dirty="0" smtClean="0"/>
            </a:br>
            <a:r>
              <a:rPr lang="en-US" sz="3600" dirty="0" smtClean="0"/>
              <a:t>Grandpa: Oh, it can run! Catch him!</a:t>
            </a:r>
            <a:endParaRPr lang="ru-RU" sz="3600" dirty="0"/>
          </a:p>
        </p:txBody>
      </p:sp>
      <p:pic>
        <p:nvPicPr>
          <p:cNvPr id="26628" name="Picture 4" descr="http://www.topmarks.co.uk/stories/images/gingerbrea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345524"/>
            <a:ext cx="3900498" cy="3931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14290"/>
            <a:ext cx="8072462" cy="1454888"/>
          </a:xfrm>
        </p:spPr>
        <p:txBody>
          <a:bodyPr>
            <a:noAutofit/>
          </a:bodyPr>
          <a:lstStyle/>
          <a:p>
            <a:r>
              <a:rPr lang="en-US" sz="3600" dirty="0" smtClean="0"/>
              <a:t>Man: Run, run, as fast as you can!</a:t>
            </a:r>
            <a:br>
              <a:rPr lang="en-US" sz="3600" dirty="0" smtClean="0"/>
            </a:br>
            <a:r>
              <a:rPr lang="en-US" sz="3600" dirty="0" smtClean="0"/>
              <a:t>You can't catch me, I'm the gingerbread man!</a:t>
            </a:r>
            <a:endParaRPr lang="ru-RU" sz="3600" dirty="0"/>
          </a:p>
        </p:txBody>
      </p:sp>
      <p:pic>
        <p:nvPicPr>
          <p:cNvPr id="29698" name="Picture 2" descr="http://www.nanceejean.com/graphics/illustrations/gingerbread_2.jpg"/>
          <p:cNvPicPr>
            <a:picLocks noChangeAspect="1" noChangeArrowheads="1"/>
          </p:cNvPicPr>
          <p:nvPr/>
        </p:nvPicPr>
        <p:blipFill>
          <a:blip r:embed="rId2" cstate="print"/>
          <a:srcRect l="5625" b="2260"/>
          <a:stretch>
            <a:fillRect/>
          </a:stretch>
        </p:blipFill>
        <p:spPr bwMode="auto">
          <a:xfrm>
            <a:off x="4572000" y="2428868"/>
            <a:ext cx="3595686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Gingerbread man runs away.</a:t>
            </a:r>
            <a:br>
              <a:rPr lang="en-US" dirty="0" smtClean="0"/>
            </a:br>
            <a:r>
              <a:rPr lang="en-US" dirty="0" smtClean="0"/>
              <a:t>Rabbit comes …</a:t>
            </a:r>
            <a:endParaRPr lang="ru-RU" dirty="0"/>
          </a:p>
        </p:txBody>
      </p:sp>
      <p:pic>
        <p:nvPicPr>
          <p:cNvPr id="34818" name="Picture 2" descr="http://dreamworlds.ru/uploads/posts/2009-09/1252072875_portf_1184695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970360"/>
            <a:ext cx="3023256" cy="4452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14290"/>
            <a:ext cx="8929718" cy="1857388"/>
          </a:xfrm>
        </p:spPr>
        <p:txBody>
          <a:bodyPr>
            <a:noAutofit/>
          </a:bodyPr>
          <a:lstStyle/>
          <a:p>
            <a:r>
              <a:rPr lang="en-US" sz="3600" dirty="0" smtClean="0"/>
              <a:t>Grandpa: Hello, Rabbit!</a:t>
            </a:r>
            <a:br>
              <a:rPr lang="en-US" sz="3600" dirty="0" smtClean="0"/>
            </a:br>
            <a:r>
              <a:rPr lang="en-US" sz="3600" dirty="0" smtClean="0"/>
              <a:t>Rabbit: Hello! Can I help you?</a:t>
            </a:r>
            <a:br>
              <a:rPr lang="en-US" sz="3600" dirty="0" smtClean="0"/>
            </a:br>
            <a:r>
              <a:rPr lang="en-US" sz="3600" dirty="0" smtClean="0"/>
              <a:t>Granny: Yes! Can you catch the gingerbread man?</a:t>
            </a:r>
            <a:br>
              <a:rPr lang="en-US" sz="3600" dirty="0" smtClean="0"/>
            </a:br>
            <a:r>
              <a:rPr lang="en-US" sz="3600" dirty="0" smtClean="0"/>
              <a:t>Rabbit: All right, I'll try</a:t>
            </a:r>
            <a:r>
              <a:rPr lang="en-US" sz="3600" dirty="0" smtClean="0"/>
              <a:t>.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5000636"/>
            <a:ext cx="742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Man: Run, run, as fast as you can!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You can't catch me, I'm the gingerbread man!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://stolicadetstva.com/images/text/868488458b49b71ca771e4c72a261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143116"/>
            <a:ext cx="2285976" cy="2659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</TotalTime>
  <Words>171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The Gingerbread Man Retell the story in past tenses, using reported speech </vt:lpstr>
      <vt:lpstr>Characters </vt:lpstr>
      <vt:lpstr>Once upon a time. In the country house.  Grandpa and Granny are talking.</vt:lpstr>
      <vt:lpstr>Слайд 4</vt:lpstr>
      <vt:lpstr>Granny comes and brings gingerbread man….</vt:lpstr>
      <vt:lpstr>Слайд 6</vt:lpstr>
      <vt:lpstr>Слайд 7</vt:lpstr>
      <vt:lpstr>Gingerbread man runs away. Rabbit comes …</vt:lpstr>
      <vt:lpstr>Слайд 9</vt:lpstr>
      <vt:lpstr>Gingerbread man runs away. Wolf comes …</vt:lpstr>
      <vt:lpstr>Слайд 11</vt:lpstr>
      <vt:lpstr>Gingerbread man runs away. Bear comes …</vt:lpstr>
      <vt:lpstr>Слайд 13</vt:lpstr>
      <vt:lpstr>Gingerbread man runs away. Fox meets him …</vt:lpstr>
      <vt:lpstr>Слайд 15</vt:lpstr>
      <vt:lpstr>Слайд 16</vt:lpstr>
      <vt:lpstr>The End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Gingerbread Man</dc:title>
  <dc:creator>XTreme.ws</dc:creator>
  <cp:lastModifiedBy>XTreme.ws</cp:lastModifiedBy>
  <cp:revision>5</cp:revision>
  <dcterms:created xsi:type="dcterms:W3CDTF">2013-02-01T11:32:16Z</dcterms:created>
  <dcterms:modified xsi:type="dcterms:W3CDTF">2013-02-01T12:21:29Z</dcterms:modified>
</cp:coreProperties>
</file>