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0" r:id="rId6"/>
    <p:sldId id="264" r:id="rId7"/>
    <p:sldId id="265" r:id="rId8"/>
    <p:sldId id="262" r:id="rId9"/>
    <p:sldId id="266" r:id="rId10"/>
    <p:sldId id="269" r:id="rId11"/>
    <p:sldId id="263" r:id="rId12"/>
    <p:sldId id="268" r:id="rId13"/>
    <p:sldId id="272" r:id="rId14"/>
    <p:sldId id="270" r:id="rId15"/>
    <p:sldId id="271" r:id="rId16"/>
    <p:sldId id="267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21336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emblema_olimpiada_sochi_201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4591050"/>
            <a:ext cx="52197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8" descr="9e419927ea2c3e36976e50d4609c8f46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3573463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9" descr="0cc7d3f84a23c7a9d80a2b65f71679a6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2636838"/>
            <a:ext cx="1944688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0" descr="1cef6baf64ab5fd31191aca89415c9bb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2133600"/>
            <a:ext cx="20891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1" descr="bf33442e5ca91009b90d648536b6c597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2636838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C5C6-3D0B-481E-81F4-7E7FDAB54C15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1762F-6E6F-4E34-A90E-408FA21CE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emblema_olimpiada_sochi_201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8" descr="0cc7d3f84a23c7a9d80a2b65f71679a6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3573463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8773-50A2-4BD8-B099-29EA06B5CDAF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B7676-8297-4112-8F1D-950AF1C7C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emblema_olimpiada_sochi_201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8" descr="9e419927ea2c3e36976e50d4609c8f46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3500438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6BA6-BCCC-40DD-8830-E6ADBB1304FD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56179-A1F2-45AC-B54B-BB7A937D9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11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 descr="1cef6baf64ab5fd31191aca89415c9b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3213100"/>
            <a:ext cx="2192338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8" descr="emblema_olimpiada_sochi_201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7466-1E1F-40CF-BED7-F45ADEEADD69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7760D-0045-468A-B1B7-46EBE4D5B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11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bf33442e5ca91009b90d648536b6c597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3573463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8" descr="emblema_olimpiada_sochi_201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BE563-3679-47BE-9277-5C8478E38197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1851B-BBDC-4453-88BF-E9957028B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83000">
              <a:schemeClr val="accent4">
                <a:lumMod val="20000"/>
                <a:lumOff val="80000"/>
              </a:schemeClr>
            </a:gs>
            <a:gs pos="9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BEC484-5FBB-4F78-8D7D-E6DE524790AB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E6DA8-8902-4070-9344-77125C49C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5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image" Target="../media/image1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2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571480"/>
            <a:ext cx="67151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+mn-lt"/>
              </a:rPr>
              <a:t>ТЕСТ </a:t>
            </a:r>
            <a:endParaRPr lang="ru-RU" sz="4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ru-RU" sz="4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+mn-lt"/>
              </a:rPr>
              <a:t>по физической культуре</a:t>
            </a:r>
          </a:p>
          <a:p>
            <a:pPr algn="ctr"/>
            <a:r>
              <a:rPr lang="ru-RU" sz="4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+mn-lt"/>
              </a:rPr>
              <a:t>  для 2 класса</a:t>
            </a:r>
            <a:endParaRPr lang="ru-RU" sz="40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5733256"/>
            <a:ext cx="4142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Автор: Гатило В.В. учитель физической культуры ГОУ СОШ №292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Анимация  грустного лица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927454"/>
            <a:ext cx="2286016" cy="2329153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858016" y="571480"/>
            <a:ext cx="1643074" cy="71438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502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620688"/>
            <a:ext cx="61206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Стукнешь о стенку –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А я отскачу,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Бросишь в корзину –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И я проскочу.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Я из ладоней в ладони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Лечу –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Смирно лежать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Я никак не хочу!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endParaRPr lang="ru-RU" sz="2400" b="1" dirty="0">
              <a:ln w="10541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6094" y="4120671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2" action="ppaction://hlinksldjump"/>
              </a:rPr>
              <a:t>1. тарелка</a:t>
            </a:r>
            <a:endParaRPr lang="ru-RU" sz="32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187624" y="4857139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3" action="ppaction://hlinksldjump"/>
              </a:rPr>
              <a:t>2. </a:t>
            </a:r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3" action="ppaction://hlinksldjump"/>
              </a:rPr>
              <a:t>м</a:t>
            </a:r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3" action="ppaction://hlinksldjump"/>
              </a:rPr>
              <a:t>яч</a:t>
            </a:r>
            <a:endParaRPr lang="ru-RU" sz="2800" b="1" dirty="0" smtClean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9508" y="5517232"/>
            <a:ext cx="23964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2" action="ppaction://hlinksldjump"/>
              </a:rPr>
              <a:t>3. подушка</a:t>
            </a:r>
            <a:endParaRPr lang="ru-RU" sz="2800" b="1" dirty="0" smtClean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Скачать смешные рожицы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714488"/>
            <a:ext cx="4396550" cy="3125259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858016" y="357166"/>
            <a:ext cx="1756796" cy="71438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71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Анимация  грустного лица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927454"/>
            <a:ext cx="2286016" cy="2329153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858016" y="357166"/>
            <a:ext cx="1714512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728833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На Олимпе в древнем мире 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Греки поднимали гири, 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Состязались в беге, силе, 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Тяжести переносили. 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И дарила им награды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Летняя…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4414" y="378619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n-lt"/>
                <a:hlinkClick r:id="rId2" action="ppaction://hlinksldjump"/>
              </a:rPr>
              <a:t>1. спартакиада</a:t>
            </a:r>
            <a:endParaRPr lang="ru-RU" sz="36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4643446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n-lt"/>
                <a:hlinkClick r:id="rId3" action="ppaction://hlinksldjump"/>
              </a:rPr>
              <a:t>2. олимпиада</a:t>
            </a:r>
            <a:endParaRPr lang="ru-RU" sz="36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5429264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n-lt"/>
                <a:hlinkClick r:id="rId2" action="ppaction://hlinksldjump"/>
              </a:rPr>
              <a:t>3. зарядка</a:t>
            </a:r>
            <a:endParaRPr lang="ru-RU" sz="36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899452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Скачать смешные рожицы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5648" y="1589625"/>
            <a:ext cx="4396550" cy="3125259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7072330" y="285728"/>
            <a:ext cx="1685358" cy="71438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71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Анимация  грустного лица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927454"/>
            <a:ext cx="2286016" cy="2329153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7072330" y="357166"/>
            <a:ext cx="1714512" cy="71438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ебус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500042"/>
            <a:ext cx="13525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ребусы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500042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бусы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500306"/>
            <a:ext cx="40005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929190" y="2500306"/>
            <a:ext cx="6071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  = А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3714752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  <a:hlinkClick r:id="rId5" action="ppaction://hlinksldjump"/>
              </a:rPr>
              <a:t>1. старт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4429132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  <a:hlinkClick r:id="rId6" action="ppaction://hlinksldjump"/>
              </a:rPr>
              <a:t>2. стоп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514351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  <a:hlinkClick r:id="rId6" action="ppaction://hlinksldjump"/>
              </a:rPr>
              <a:t>3. салки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Скачать смешные рожицы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5648" y="1589625"/>
            <a:ext cx="4396550" cy="3125259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786578" y="357166"/>
            <a:ext cx="1756796" cy="71438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71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Анимация  грустного лица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000240"/>
            <a:ext cx="2286016" cy="2329153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858016" y="357166"/>
            <a:ext cx="1857388" cy="71438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86808" cy="1470025"/>
          </a:xfrm>
        </p:spPr>
        <p:txBody>
          <a:bodyPr/>
          <a:lstStyle/>
          <a:p>
            <a:r>
              <a:rPr lang="ru-RU" sz="4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В чем ты пойдешь заниматься в спортивный зал?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3071810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  <a:hlinkClick r:id="rId2" action="ppaction://hlinksldjump"/>
              </a:rPr>
              <a:t>1. спортивный костюм, кроссовки</a:t>
            </a:r>
            <a:endParaRPr lang="ru-RU" sz="36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143512"/>
            <a:ext cx="5143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+mn-lt"/>
                <a:hlinkClick r:id="rId3" action="ppaction://hlinksldjump"/>
              </a:rPr>
              <a:t>3. халат, тапочки</a:t>
            </a:r>
            <a:endParaRPr lang="ru-RU" sz="36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143380"/>
            <a:ext cx="5666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+mn-lt"/>
                <a:hlinkClick r:id="rId3" action="ppaction://hlinksldjump"/>
              </a:rPr>
              <a:t>2. шорты, майка, сандалии</a:t>
            </a:r>
            <a:endParaRPr lang="ru-RU" sz="36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Скачать смешные рожицы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571612"/>
            <a:ext cx="4396550" cy="3125259"/>
          </a:xfrm>
          <a:prstGeom prst="rect">
            <a:avLst/>
          </a:prstGeom>
          <a:noFill/>
        </p:spPr>
      </p:pic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/>
        </p:nvSpPr>
        <p:spPr>
          <a:xfrm>
            <a:off x="6858016" y="285728"/>
            <a:ext cx="1857388" cy="857256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Анимация  грустного лица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927454"/>
            <a:ext cx="2286016" cy="2329153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7215206" y="285728"/>
            <a:ext cx="1571636" cy="642942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00042"/>
            <a:ext cx="742955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Что это?</a:t>
            </a:r>
          </a:p>
          <a:p>
            <a:r>
              <a:rPr lang="ru-RU" sz="36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Черепаха хвост поджала</a:t>
            </a:r>
          </a:p>
          <a:p>
            <a:r>
              <a:rPr lang="ru-RU" sz="36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И за зайцем побежала,</a:t>
            </a:r>
          </a:p>
          <a:p>
            <a:r>
              <a:rPr lang="ru-RU" sz="36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Оказалась впереди.</a:t>
            </a:r>
          </a:p>
          <a:p>
            <a:r>
              <a:rPr lang="ru-RU" sz="36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Кто не верит – выходи</a:t>
            </a:r>
            <a:r>
              <a:rPr lang="ru-RU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!</a:t>
            </a:r>
          </a:p>
          <a:p>
            <a:endParaRPr lang="ru-RU" sz="36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000504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CC"/>
                </a:solidFill>
                <a:latin typeface="+mn-lt"/>
                <a:hlinkClick r:id="rId2" action="ppaction://hlinksldjump"/>
              </a:rPr>
              <a:t>1. загадка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CC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4000504"/>
            <a:ext cx="24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CC"/>
                </a:solidFill>
                <a:latin typeface="+mn-lt"/>
                <a:hlinkClick r:id="rId3" action="ppaction://hlinksldjump"/>
              </a:rPr>
              <a:t>2. считалка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CC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5143512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CC"/>
                </a:solidFill>
                <a:latin typeface="+mn-lt"/>
                <a:hlinkClick r:id="rId2" action="ppaction://hlinksldjump"/>
              </a:rPr>
              <a:t>3. стихотворение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CC"/>
              </a:solidFill>
              <a:latin typeface="+mn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Скачать смешные рожицы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5648" y="1589625"/>
            <a:ext cx="4396550" cy="3125259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786578" y="357166"/>
            <a:ext cx="1613920" cy="71438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Анимация  грустного лица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927454"/>
            <a:ext cx="2286016" cy="2329153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786578" y="571480"/>
            <a:ext cx="1714512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05273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Подвижные игры тебе помогут стать…</a:t>
            </a:r>
            <a:endParaRPr lang="ru-RU" sz="3600" b="1" dirty="0">
              <a:ln w="10541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42910" y="2714620"/>
            <a:ext cx="62305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2" action="ppaction://hlinksldjump"/>
              </a:rPr>
              <a:t>1. Умным</a:t>
            </a:r>
            <a:endParaRPr lang="ru-RU" sz="32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429000"/>
            <a:ext cx="6246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2" action="ppaction://hlinksldjump"/>
              </a:rPr>
              <a:t>2. Сильным</a:t>
            </a:r>
            <a:endParaRPr lang="ru-RU" sz="32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214818"/>
            <a:ext cx="6500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3" action="ppaction://hlinksldjump"/>
              </a:rPr>
              <a:t>3. Ловким, метким, быстрым, выносливым</a:t>
            </a:r>
            <a:endParaRPr lang="ru-RU" sz="32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Скачать смешные рожицы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5648" y="1589625"/>
            <a:ext cx="4396550" cy="3125259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7000892" y="357166"/>
            <a:ext cx="1643074" cy="71438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 2014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AF0F5B"/>
      </a:hlink>
      <a:folHlink>
        <a:srgbClr val="AF0F5B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 2014</Template>
  <TotalTime>390</TotalTime>
  <Words>189</Words>
  <Application>Microsoft Office PowerPoint</Application>
  <PresentationFormat>Экран (4:3)</PresentationFormat>
  <Paragraphs>49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СОЧИ 2014</vt:lpstr>
      <vt:lpstr>Презентация PowerPoint</vt:lpstr>
      <vt:lpstr>В чем ты пойдешь заниматься в спортивный зал?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Ильин</dc:creator>
  <cp:lastModifiedBy>Учительская</cp:lastModifiedBy>
  <cp:revision>29</cp:revision>
  <dcterms:created xsi:type="dcterms:W3CDTF">2014-02-20T15:50:45Z</dcterms:created>
  <dcterms:modified xsi:type="dcterms:W3CDTF">2014-06-04T07:07:39Z</dcterms:modified>
</cp:coreProperties>
</file>