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75" r:id="rId2"/>
    <p:sldId id="270" r:id="rId3"/>
    <p:sldId id="269" r:id="rId4"/>
    <p:sldId id="262" r:id="rId5"/>
    <p:sldId id="277" r:id="rId6"/>
    <p:sldId id="271" r:id="rId7"/>
    <p:sldId id="278" r:id="rId8"/>
    <p:sldId id="279" r:id="rId9"/>
    <p:sldId id="273" r:id="rId10"/>
    <p:sldId id="272" r:id="rId11"/>
    <p:sldId id="281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8" autoAdjust="0"/>
    <p:restoredTop sz="94690" autoAdjust="0"/>
  </p:normalViewPr>
  <p:slideViewPr>
    <p:cSldViewPr>
      <p:cViewPr varScale="1">
        <p:scale>
          <a:sx n="65" d="100"/>
          <a:sy n="65" d="100"/>
        </p:scale>
        <p:origin x="-11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8644A6-B04F-4AEE-A3DD-683095F02895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226EF6-3CD6-4287-B1EF-9A7B4AE2C8DB}">
      <dgm:prSet phldrT="[Текст]"/>
      <dgm:spPr/>
      <dgm:t>
        <a:bodyPr/>
        <a:lstStyle/>
        <a:p>
          <a:r>
            <a:rPr lang="ru-RU" dirty="0" smtClean="0"/>
            <a:t>гостеприимство</a:t>
          </a:r>
          <a:endParaRPr lang="ru-RU" dirty="0"/>
        </a:p>
      </dgm:t>
    </dgm:pt>
    <dgm:pt modelId="{041F2EA1-CAE4-43B6-B48F-DEC2FAD13E69}" type="parTrans" cxnId="{DF74E2AC-7064-4FA5-963E-8F10034FC58E}">
      <dgm:prSet/>
      <dgm:spPr/>
      <dgm:t>
        <a:bodyPr/>
        <a:lstStyle/>
        <a:p>
          <a:endParaRPr lang="ru-RU"/>
        </a:p>
      </dgm:t>
    </dgm:pt>
    <dgm:pt modelId="{9CBCA854-B910-42AF-BDA9-B33907C8D15A}" type="sibTrans" cxnId="{DF74E2AC-7064-4FA5-963E-8F10034FC58E}">
      <dgm:prSet/>
      <dgm:spPr/>
      <dgm:t>
        <a:bodyPr/>
        <a:lstStyle/>
        <a:p>
          <a:endParaRPr lang="ru-RU"/>
        </a:p>
      </dgm:t>
    </dgm:pt>
    <dgm:pt modelId="{379062B2-AB32-4736-A8ED-90720BB7CD69}">
      <dgm:prSet phldrT="[Текст]"/>
      <dgm:spPr/>
      <dgm:t>
        <a:bodyPr/>
        <a:lstStyle/>
        <a:p>
          <a:r>
            <a:rPr lang="ru-RU" dirty="0" smtClean="0"/>
            <a:t>семейные династии</a:t>
          </a:r>
          <a:endParaRPr lang="ru-RU" dirty="0"/>
        </a:p>
      </dgm:t>
    </dgm:pt>
    <dgm:pt modelId="{90D0E055-6EBD-40EF-ADFE-4A58B0C91D04}" type="parTrans" cxnId="{9164B47F-CCA2-46E2-9595-F24E3E268822}">
      <dgm:prSet/>
      <dgm:spPr/>
      <dgm:t>
        <a:bodyPr/>
        <a:lstStyle/>
        <a:p>
          <a:endParaRPr lang="ru-RU"/>
        </a:p>
      </dgm:t>
    </dgm:pt>
    <dgm:pt modelId="{1853BE68-8667-43E0-A87D-434C76E1799D}" type="sibTrans" cxnId="{9164B47F-CCA2-46E2-9595-F24E3E268822}">
      <dgm:prSet/>
      <dgm:spPr/>
      <dgm:t>
        <a:bodyPr/>
        <a:lstStyle/>
        <a:p>
          <a:endParaRPr lang="ru-RU"/>
        </a:p>
      </dgm:t>
    </dgm:pt>
    <dgm:pt modelId="{5F4B83C9-C32C-49C7-B8D4-1825BDE207E0}">
      <dgm:prSet phldrT="[Текст]"/>
      <dgm:spPr/>
      <dgm:t>
        <a:bodyPr/>
        <a:lstStyle/>
        <a:p>
          <a:r>
            <a:rPr lang="ru-RU" dirty="0" smtClean="0"/>
            <a:t>праздники</a:t>
          </a:r>
          <a:endParaRPr lang="ru-RU" dirty="0"/>
        </a:p>
      </dgm:t>
    </dgm:pt>
    <dgm:pt modelId="{1968198F-A522-48AC-BBF4-5507FB8B0AD0}" type="parTrans" cxnId="{BC1940F1-0F7C-435F-9BE7-107A510387D9}">
      <dgm:prSet/>
      <dgm:spPr/>
      <dgm:t>
        <a:bodyPr/>
        <a:lstStyle/>
        <a:p>
          <a:endParaRPr lang="ru-RU"/>
        </a:p>
      </dgm:t>
    </dgm:pt>
    <dgm:pt modelId="{908C816B-20E2-4AC6-8166-1FEC6838599C}" type="sibTrans" cxnId="{BC1940F1-0F7C-435F-9BE7-107A510387D9}">
      <dgm:prSet/>
      <dgm:spPr/>
      <dgm:t>
        <a:bodyPr/>
        <a:lstStyle/>
        <a:p>
          <a:endParaRPr lang="ru-RU"/>
        </a:p>
      </dgm:t>
    </dgm:pt>
    <dgm:pt modelId="{0A56F3AC-AAF9-4C89-A8A6-13C0F6ED5BFE}">
      <dgm:prSet phldrT="[Текст]"/>
      <dgm:spPr/>
      <dgm:t>
        <a:bodyPr/>
        <a:lstStyle/>
        <a:p>
          <a:r>
            <a:rPr lang="ru-RU" dirty="0" smtClean="0"/>
            <a:t>проведение  свободного времени</a:t>
          </a:r>
          <a:endParaRPr lang="ru-RU" dirty="0"/>
        </a:p>
      </dgm:t>
    </dgm:pt>
    <dgm:pt modelId="{4225B36F-CA10-446A-A466-589A00113039}" type="parTrans" cxnId="{5EC70CD4-6BDD-41BD-919B-EFDC538F59C3}">
      <dgm:prSet/>
      <dgm:spPr/>
      <dgm:t>
        <a:bodyPr/>
        <a:lstStyle/>
        <a:p>
          <a:endParaRPr lang="ru-RU"/>
        </a:p>
      </dgm:t>
    </dgm:pt>
    <dgm:pt modelId="{BC259189-C424-479E-B135-8F1AD612835E}" type="sibTrans" cxnId="{5EC70CD4-6BDD-41BD-919B-EFDC538F59C3}">
      <dgm:prSet/>
      <dgm:spPr/>
      <dgm:t>
        <a:bodyPr/>
        <a:lstStyle/>
        <a:p>
          <a:endParaRPr lang="ru-RU"/>
        </a:p>
      </dgm:t>
    </dgm:pt>
    <dgm:pt modelId="{2ECC74EB-194B-44CA-80FD-49832DCD6410}">
      <dgm:prSet phldrT="[Текст]"/>
      <dgm:spPr/>
      <dgm:t>
        <a:bodyPr/>
        <a:lstStyle/>
        <a:p>
          <a:r>
            <a:rPr lang="ru-RU" dirty="0" smtClean="0"/>
            <a:t>семейный альбом</a:t>
          </a:r>
          <a:endParaRPr lang="ru-RU" dirty="0"/>
        </a:p>
      </dgm:t>
    </dgm:pt>
    <dgm:pt modelId="{AC4CBFAC-CF30-4260-A147-97F024C89818}" type="parTrans" cxnId="{CAC2E62D-F4DC-4218-B4E2-829CA503BC21}">
      <dgm:prSet/>
      <dgm:spPr/>
      <dgm:t>
        <a:bodyPr/>
        <a:lstStyle/>
        <a:p>
          <a:endParaRPr lang="ru-RU"/>
        </a:p>
      </dgm:t>
    </dgm:pt>
    <dgm:pt modelId="{1BE82D1E-1EAD-4B34-A81C-EB4A5D951EC2}" type="sibTrans" cxnId="{CAC2E62D-F4DC-4218-B4E2-829CA503BC21}">
      <dgm:prSet/>
      <dgm:spPr/>
      <dgm:t>
        <a:bodyPr/>
        <a:lstStyle/>
        <a:p>
          <a:endParaRPr lang="ru-RU"/>
        </a:p>
      </dgm:t>
    </dgm:pt>
    <dgm:pt modelId="{FABEE1F2-3CA5-49BB-BF32-4476EE40F433}" type="pres">
      <dgm:prSet presAssocID="{698644A6-B04F-4AEE-A3DD-683095F0289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76A6E4-0E13-406B-8110-2C6C38E8B160}" type="pres">
      <dgm:prSet presAssocID="{A6226EF6-3CD6-4287-B1EF-9A7B4AE2C8D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56B1AC-8933-4381-A642-A4D708CEC270}" type="pres">
      <dgm:prSet presAssocID="{A6226EF6-3CD6-4287-B1EF-9A7B4AE2C8DB}" presName="spNode" presStyleCnt="0"/>
      <dgm:spPr/>
    </dgm:pt>
    <dgm:pt modelId="{DFFAEFE9-5CE3-473A-B9BD-D316BB72066D}" type="pres">
      <dgm:prSet presAssocID="{9CBCA854-B910-42AF-BDA9-B33907C8D15A}" presName="sibTrans" presStyleLbl="sibTrans1D1" presStyleIdx="0" presStyleCnt="5"/>
      <dgm:spPr/>
      <dgm:t>
        <a:bodyPr/>
        <a:lstStyle/>
        <a:p>
          <a:endParaRPr lang="ru-RU"/>
        </a:p>
      </dgm:t>
    </dgm:pt>
    <dgm:pt modelId="{362E8EFA-6676-4649-AA09-EA8B23E83DFF}" type="pres">
      <dgm:prSet presAssocID="{379062B2-AB32-4736-A8ED-90720BB7CD6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CF36F-B7FF-4171-8F15-FEF06DDFFD6A}" type="pres">
      <dgm:prSet presAssocID="{379062B2-AB32-4736-A8ED-90720BB7CD69}" presName="spNode" presStyleCnt="0"/>
      <dgm:spPr/>
    </dgm:pt>
    <dgm:pt modelId="{8CF71E35-7587-4FAB-90A9-83C53D0E331C}" type="pres">
      <dgm:prSet presAssocID="{1853BE68-8667-43E0-A87D-434C76E1799D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8D8B057-2616-40A5-B184-D60566D86361}" type="pres">
      <dgm:prSet presAssocID="{5F4B83C9-C32C-49C7-B8D4-1825BDE207E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ACE48-59BA-46FD-BFB4-8B1281258A99}" type="pres">
      <dgm:prSet presAssocID="{5F4B83C9-C32C-49C7-B8D4-1825BDE207E0}" presName="spNode" presStyleCnt="0"/>
      <dgm:spPr/>
    </dgm:pt>
    <dgm:pt modelId="{1AA652ED-B9B4-4786-8119-8F761477A303}" type="pres">
      <dgm:prSet presAssocID="{908C816B-20E2-4AC6-8166-1FEC6838599C}" presName="sibTrans" presStyleLbl="sibTrans1D1" presStyleIdx="2" presStyleCnt="5"/>
      <dgm:spPr/>
      <dgm:t>
        <a:bodyPr/>
        <a:lstStyle/>
        <a:p>
          <a:endParaRPr lang="ru-RU"/>
        </a:p>
      </dgm:t>
    </dgm:pt>
    <dgm:pt modelId="{EFFD9385-08D6-49BA-9489-06550999DF3C}" type="pres">
      <dgm:prSet presAssocID="{0A56F3AC-AAF9-4C89-A8A6-13C0F6ED5BF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AB18A-D0C3-45CA-A3CB-D4BD2081667D}" type="pres">
      <dgm:prSet presAssocID="{0A56F3AC-AAF9-4C89-A8A6-13C0F6ED5BFE}" presName="spNode" presStyleCnt="0"/>
      <dgm:spPr/>
    </dgm:pt>
    <dgm:pt modelId="{56256B1B-DC40-4E42-A24C-ABD7863AF7FC}" type="pres">
      <dgm:prSet presAssocID="{BC259189-C424-479E-B135-8F1AD612835E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6D1755A-10AD-4EF3-8224-E5C7D21E1B5B}" type="pres">
      <dgm:prSet presAssocID="{2ECC74EB-194B-44CA-80FD-49832DCD641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B261E-10D6-43F8-97CA-276B596F2CCF}" type="pres">
      <dgm:prSet presAssocID="{2ECC74EB-194B-44CA-80FD-49832DCD6410}" presName="spNode" presStyleCnt="0"/>
      <dgm:spPr/>
    </dgm:pt>
    <dgm:pt modelId="{547DF9EF-969E-4FB3-9950-45E0BF4A6937}" type="pres">
      <dgm:prSet presAssocID="{1BE82D1E-1EAD-4B34-A81C-EB4A5D951EC2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CB881861-C0EA-40A6-8289-DF76595A64FB}" type="presOf" srcId="{0A56F3AC-AAF9-4C89-A8A6-13C0F6ED5BFE}" destId="{EFFD9385-08D6-49BA-9489-06550999DF3C}" srcOrd="0" destOrd="0" presId="urn:microsoft.com/office/officeart/2005/8/layout/cycle6"/>
    <dgm:cxn modelId="{90D9404E-213B-4F87-9155-2DFCD06285E9}" type="presOf" srcId="{1853BE68-8667-43E0-A87D-434C76E1799D}" destId="{8CF71E35-7587-4FAB-90A9-83C53D0E331C}" srcOrd="0" destOrd="0" presId="urn:microsoft.com/office/officeart/2005/8/layout/cycle6"/>
    <dgm:cxn modelId="{61F3C67C-3C31-44FF-8523-5FFC6FEF9F88}" type="presOf" srcId="{A6226EF6-3CD6-4287-B1EF-9A7B4AE2C8DB}" destId="{4876A6E4-0E13-406B-8110-2C6C38E8B160}" srcOrd="0" destOrd="0" presId="urn:microsoft.com/office/officeart/2005/8/layout/cycle6"/>
    <dgm:cxn modelId="{169C6C24-47C6-4420-993E-86353D2FDDB6}" type="presOf" srcId="{698644A6-B04F-4AEE-A3DD-683095F02895}" destId="{FABEE1F2-3CA5-49BB-BF32-4476EE40F433}" srcOrd="0" destOrd="0" presId="urn:microsoft.com/office/officeart/2005/8/layout/cycle6"/>
    <dgm:cxn modelId="{4FAB1F99-AB96-46FE-85B1-E71186EAD17A}" type="presOf" srcId="{379062B2-AB32-4736-A8ED-90720BB7CD69}" destId="{362E8EFA-6676-4649-AA09-EA8B23E83DFF}" srcOrd="0" destOrd="0" presId="urn:microsoft.com/office/officeart/2005/8/layout/cycle6"/>
    <dgm:cxn modelId="{5EC70CD4-6BDD-41BD-919B-EFDC538F59C3}" srcId="{698644A6-B04F-4AEE-A3DD-683095F02895}" destId="{0A56F3AC-AAF9-4C89-A8A6-13C0F6ED5BFE}" srcOrd="3" destOrd="0" parTransId="{4225B36F-CA10-446A-A466-589A00113039}" sibTransId="{BC259189-C424-479E-B135-8F1AD612835E}"/>
    <dgm:cxn modelId="{8EF8BE20-854B-4EAA-91A7-5077619D0638}" type="presOf" srcId="{908C816B-20E2-4AC6-8166-1FEC6838599C}" destId="{1AA652ED-B9B4-4786-8119-8F761477A303}" srcOrd="0" destOrd="0" presId="urn:microsoft.com/office/officeart/2005/8/layout/cycle6"/>
    <dgm:cxn modelId="{A5912494-199B-4AC4-A282-776221B623D0}" type="presOf" srcId="{1BE82D1E-1EAD-4B34-A81C-EB4A5D951EC2}" destId="{547DF9EF-969E-4FB3-9950-45E0BF4A6937}" srcOrd="0" destOrd="0" presId="urn:microsoft.com/office/officeart/2005/8/layout/cycle6"/>
    <dgm:cxn modelId="{13B778F5-16E0-44FC-BD43-8C69734BB2BF}" type="presOf" srcId="{5F4B83C9-C32C-49C7-B8D4-1825BDE207E0}" destId="{E8D8B057-2616-40A5-B184-D60566D86361}" srcOrd="0" destOrd="0" presId="urn:microsoft.com/office/officeart/2005/8/layout/cycle6"/>
    <dgm:cxn modelId="{DF74E2AC-7064-4FA5-963E-8F10034FC58E}" srcId="{698644A6-B04F-4AEE-A3DD-683095F02895}" destId="{A6226EF6-3CD6-4287-B1EF-9A7B4AE2C8DB}" srcOrd="0" destOrd="0" parTransId="{041F2EA1-CAE4-43B6-B48F-DEC2FAD13E69}" sibTransId="{9CBCA854-B910-42AF-BDA9-B33907C8D15A}"/>
    <dgm:cxn modelId="{CAC2E62D-F4DC-4218-B4E2-829CA503BC21}" srcId="{698644A6-B04F-4AEE-A3DD-683095F02895}" destId="{2ECC74EB-194B-44CA-80FD-49832DCD6410}" srcOrd="4" destOrd="0" parTransId="{AC4CBFAC-CF30-4260-A147-97F024C89818}" sibTransId="{1BE82D1E-1EAD-4B34-A81C-EB4A5D951EC2}"/>
    <dgm:cxn modelId="{E375201C-C88D-4B91-B15A-FE4E477B8D24}" type="presOf" srcId="{BC259189-C424-479E-B135-8F1AD612835E}" destId="{56256B1B-DC40-4E42-A24C-ABD7863AF7FC}" srcOrd="0" destOrd="0" presId="urn:microsoft.com/office/officeart/2005/8/layout/cycle6"/>
    <dgm:cxn modelId="{9164B47F-CCA2-46E2-9595-F24E3E268822}" srcId="{698644A6-B04F-4AEE-A3DD-683095F02895}" destId="{379062B2-AB32-4736-A8ED-90720BB7CD69}" srcOrd="1" destOrd="0" parTransId="{90D0E055-6EBD-40EF-ADFE-4A58B0C91D04}" sibTransId="{1853BE68-8667-43E0-A87D-434C76E1799D}"/>
    <dgm:cxn modelId="{C5C0B154-C9DD-403D-BD0A-5027FE6D7675}" type="presOf" srcId="{2ECC74EB-194B-44CA-80FD-49832DCD6410}" destId="{96D1755A-10AD-4EF3-8224-E5C7D21E1B5B}" srcOrd="0" destOrd="0" presId="urn:microsoft.com/office/officeart/2005/8/layout/cycle6"/>
    <dgm:cxn modelId="{BC1940F1-0F7C-435F-9BE7-107A510387D9}" srcId="{698644A6-B04F-4AEE-A3DD-683095F02895}" destId="{5F4B83C9-C32C-49C7-B8D4-1825BDE207E0}" srcOrd="2" destOrd="0" parTransId="{1968198F-A522-48AC-BBF4-5507FB8B0AD0}" sibTransId="{908C816B-20E2-4AC6-8166-1FEC6838599C}"/>
    <dgm:cxn modelId="{868C646D-0B66-49C5-8564-3AB73453B096}" type="presOf" srcId="{9CBCA854-B910-42AF-BDA9-B33907C8D15A}" destId="{DFFAEFE9-5CE3-473A-B9BD-D316BB72066D}" srcOrd="0" destOrd="0" presId="urn:microsoft.com/office/officeart/2005/8/layout/cycle6"/>
    <dgm:cxn modelId="{EA2CA4FB-2F9B-4FD5-9D41-0E4FCBFA147F}" type="presParOf" srcId="{FABEE1F2-3CA5-49BB-BF32-4476EE40F433}" destId="{4876A6E4-0E13-406B-8110-2C6C38E8B160}" srcOrd="0" destOrd="0" presId="urn:microsoft.com/office/officeart/2005/8/layout/cycle6"/>
    <dgm:cxn modelId="{86D783C6-697A-4F10-B399-D9F252BB8BB8}" type="presParOf" srcId="{FABEE1F2-3CA5-49BB-BF32-4476EE40F433}" destId="{0D56B1AC-8933-4381-A642-A4D708CEC270}" srcOrd="1" destOrd="0" presId="urn:microsoft.com/office/officeart/2005/8/layout/cycle6"/>
    <dgm:cxn modelId="{0D8F5708-1401-4E1F-A40B-302156756EC3}" type="presParOf" srcId="{FABEE1F2-3CA5-49BB-BF32-4476EE40F433}" destId="{DFFAEFE9-5CE3-473A-B9BD-D316BB72066D}" srcOrd="2" destOrd="0" presId="urn:microsoft.com/office/officeart/2005/8/layout/cycle6"/>
    <dgm:cxn modelId="{EDAE7BE8-B9A5-4055-8EC6-C8678FF2B7A2}" type="presParOf" srcId="{FABEE1F2-3CA5-49BB-BF32-4476EE40F433}" destId="{362E8EFA-6676-4649-AA09-EA8B23E83DFF}" srcOrd="3" destOrd="0" presId="urn:microsoft.com/office/officeart/2005/8/layout/cycle6"/>
    <dgm:cxn modelId="{9BA2BD37-0D61-4AC9-B712-F543918D7CE9}" type="presParOf" srcId="{FABEE1F2-3CA5-49BB-BF32-4476EE40F433}" destId="{2C5CF36F-B7FF-4171-8F15-FEF06DDFFD6A}" srcOrd="4" destOrd="0" presId="urn:microsoft.com/office/officeart/2005/8/layout/cycle6"/>
    <dgm:cxn modelId="{52BB7280-4757-4F81-8F76-01B7DA6E8438}" type="presParOf" srcId="{FABEE1F2-3CA5-49BB-BF32-4476EE40F433}" destId="{8CF71E35-7587-4FAB-90A9-83C53D0E331C}" srcOrd="5" destOrd="0" presId="urn:microsoft.com/office/officeart/2005/8/layout/cycle6"/>
    <dgm:cxn modelId="{26BB7CBC-E144-4736-B2D8-18CE9DAF3A2B}" type="presParOf" srcId="{FABEE1F2-3CA5-49BB-BF32-4476EE40F433}" destId="{E8D8B057-2616-40A5-B184-D60566D86361}" srcOrd="6" destOrd="0" presId="urn:microsoft.com/office/officeart/2005/8/layout/cycle6"/>
    <dgm:cxn modelId="{5F49FAFA-89A4-4566-928E-5C856C4AE097}" type="presParOf" srcId="{FABEE1F2-3CA5-49BB-BF32-4476EE40F433}" destId="{A5AACE48-59BA-46FD-BFB4-8B1281258A99}" srcOrd="7" destOrd="0" presId="urn:microsoft.com/office/officeart/2005/8/layout/cycle6"/>
    <dgm:cxn modelId="{3B2947C0-AA5C-4D11-83E3-BFF3B18B4146}" type="presParOf" srcId="{FABEE1F2-3CA5-49BB-BF32-4476EE40F433}" destId="{1AA652ED-B9B4-4786-8119-8F761477A303}" srcOrd="8" destOrd="0" presId="urn:microsoft.com/office/officeart/2005/8/layout/cycle6"/>
    <dgm:cxn modelId="{BB7B08F7-9071-4572-B418-C87423DBE5C6}" type="presParOf" srcId="{FABEE1F2-3CA5-49BB-BF32-4476EE40F433}" destId="{EFFD9385-08D6-49BA-9489-06550999DF3C}" srcOrd="9" destOrd="0" presId="urn:microsoft.com/office/officeart/2005/8/layout/cycle6"/>
    <dgm:cxn modelId="{D86F7E7B-A629-42D8-B992-6871E3D1E3C3}" type="presParOf" srcId="{FABEE1F2-3CA5-49BB-BF32-4476EE40F433}" destId="{171AB18A-D0C3-45CA-A3CB-D4BD2081667D}" srcOrd="10" destOrd="0" presId="urn:microsoft.com/office/officeart/2005/8/layout/cycle6"/>
    <dgm:cxn modelId="{AAC8BC71-59F8-4ACD-BED6-6347BE345B03}" type="presParOf" srcId="{FABEE1F2-3CA5-49BB-BF32-4476EE40F433}" destId="{56256B1B-DC40-4E42-A24C-ABD7863AF7FC}" srcOrd="11" destOrd="0" presId="urn:microsoft.com/office/officeart/2005/8/layout/cycle6"/>
    <dgm:cxn modelId="{7D22232F-F0A8-4D0F-B1C7-579F4832B16E}" type="presParOf" srcId="{FABEE1F2-3CA5-49BB-BF32-4476EE40F433}" destId="{96D1755A-10AD-4EF3-8224-E5C7D21E1B5B}" srcOrd="12" destOrd="0" presId="urn:microsoft.com/office/officeart/2005/8/layout/cycle6"/>
    <dgm:cxn modelId="{D79149BD-F37F-4297-89FA-8506A391C5C7}" type="presParOf" srcId="{FABEE1F2-3CA5-49BB-BF32-4476EE40F433}" destId="{392B261E-10D6-43F8-97CA-276B596F2CCF}" srcOrd="13" destOrd="0" presId="urn:microsoft.com/office/officeart/2005/8/layout/cycle6"/>
    <dgm:cxn modelId="{69742D02-C899-4309-B4DA-333A82D0BE7A}" type="presParOf" srcId="{FABEE1F2-3CA5-49BB-BF32-4476EE40F433}" destId="{547DF9EF-969E-4FB3-9950-45E0BF4A693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6A6E4-0E13-406B-8110-2C6C38E8B160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гостеприимство</a:t>
          </a:r>
          <a:endParaRPr lang="ru-RU" sz="1400" kern="1200" dirty="0"/>
        </a:p>
      </dsp:txBody>
      <dsp:txXfrm>
        <a:off x="3418579" y="47912"/>
        <a:ext cx="1392440" cy="872063"/>
      </dsp:txXfrm>
    </dsp:sp>
    <dsp:sp modelId="{DFFAEFE9-5CE3-473A-B9BD-D316BB72066D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685052" y="153092"/>
              </a:moveTo>
              <a:arcTo wR="1931434" hR="1931434" stAng="17577964" swAng="19622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2E8EFA-6676-4649-AA09-EA8B23E83DFF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семейные династии</a:t>
          </a:r>
          <a:endParaRPr lang="ru-RU" sz="1400" kern="1200" dirty="0"/>
        </a:p>
      </dsp:txBody>
      <dsp:txXfrm>
        <a:off x="5255482" y="1382500"/>
        <a:ext cx="1392440" cy="872063"/>
      </dsp:txXfrm>
    </dsp:sp>
    <dsp:sp modelId="{8CF71E35-7587-4FAB-90A9-83C53D0E331C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60210" y="1830145"/>
              </a:moveTo>
              <a:arcTo wR="1931434" hR="1931434" stAng="21419634" swAng="21968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8B057-2616-40A5-B184-D60566D86361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праздники</a:t>
          </a:r>
          <a:endParaRPr lang="ru-RU" sz="1400" kern="1200" dirty="0"/>
        </a:p>
      </dsp:txBody>
      <dsp:txXfrm>
        <a:off x="4553847" y="3541909"/>
        <a:ext cx="1392440" cy="872063"/>
      </dsp:txXfrm>
    </dsp:sp>
    <dsp:sp modelId="{1AA652ED-B9B4-4786-8119-8F761477A303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315628" y="3824271"/>
              </a:moveTo>
              <a:arcTo wR="1931434" hR="1931434" stAng="4711583" swAng="13768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D9385-08D6-49BA-9489-06550999DF3C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проведение  свободного времени</a:t>
          </a:r>
          <a:endParaRPr lang="ru-RU" sz="1400" kern="1200" dirty="0"/>
        </a:p>
      </dsp:txBody>
      <dsp:txXfrm>
        <a:off x="2283311" y="3541909"/>
        <a:ext cx="1392440" cy="872063"/>
      </dsp:txXfrm>
    </dsp:sp>
    <dsp:sp modelId="{56256B1B-DC40-4E42-A24C-ABD7863AF7FC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22859" y="3000510"/>
              </a:moveTo>
              <a:arcTo wR="1931434" hR="1931434" stAng="8783493" swAng="21968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1755A-10AD-4EF3-8224-E5C7D21E1B5B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семейный альбом</a:t>
          </a:r>
          <a:endParaRPr lang="ru-RU" sz="1400" kern="1200" dirty="0"/>
        </a:p>
      </dsp:txBody>
      <dsp:txXfrm>
        <a:off x="1581676" y="1382500"/>
        <a:ext cx="1392440" cy="872063"/>
      </dsp:txXfrm>
    </dsp:sp>
    <dsp:sp modelId="{547DF9EF-969E-4FB3-9950-45E0BF4A6937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36435" y="842205"/>
              </a:moveTo>
              <a:arcTo wR="1931434" hR="1931434" stAng="12859756" swAng="19622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B8580-CDEC-4CB4-A482-9DFF0686E5DE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95791-F2E0-43F3-B218-5CA48C8127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62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95791-F2E0-43F3-B218-5CA48C81272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пасх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304800"/>
            <a:ext cx="2725993" cy="1752600"/>
          </a:xfrm>
        </p:spPr>
      </p:pic>
      <p:pic>
        <p:nvPicPr>
          <p:cNvPr id="9" name="Содержимое 8" descr="рождество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172200" y="228600"/>
            <a:ext cx="2819400" cy="1828800"/>
          </a:xfrm>
        </p:spPr>
      </p:pic>
      <p:pic>
        <p:nvPicPr>
          <p:cNvPr id="11" name="Рисунок 10" descr="день город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381000" y="228600"/>
            <a:ext cx="2741242" cy="1828800"/>
          </a:xfrm>
          <a:prstGeom prst="rect">
            <a:avLst/>
          </a:prstGeom>
        </p:spPr>
      </p:pic>
      <p:pic>
        <p:nvPicPr>
          <p:cNvPr id="12" name="Рисунок 11" descr="с днем рождения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43200" y="2209800"/>
            <a:ext cx="2952750" cy="2362200"/>
          </a:xfrm>
          <a:prstGeom prst="rect">
            <a:avLst/>
          </a:prstGeom>
        </p:spPr>
      </p:pic>
      <p:pic>
        <p:nvPicPr>
          <p:cNvPr id="13" name="Рисунок 12" descr="9 мая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3600" y="2209800"/>
            <a:ext cx="2895600" cy="2399196"/>
          </a:xfrm>
          <a:prstGeom prst="rect">
            <a:avLst/>
          </a:prstGeom>
        </p:spPr>
      </p:pic>
      <p:pic>
        <p:nvPicPr>
          <p:cNvPr id="14" name="Рисунок 13" descr="с днем свадьбы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2209800"/>
            <a:ext cx="1838325" cy="2355043"/>
          </a:xfrm>
          <a:prstGeom prst="rect">
            <a:avLst/>
          </a:prstGeom>
        </p:spPr>
      </p:pic>
      <p:pic>
        <p:nvPicPr>
          <p:cNvPr id="15" name="Рисунок 14" descr="с днем учителя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90600" y="4648200"/>
            <a:ext cx="3302000" cy="2019300"/>
          </a:xfrm>
          <a:prstGeom prst="rect">
            <a:avLst/>
          </a:prstGeom>
        </p:spPr>
      </p:pic>
      <p:pic>
        <p:nvPicPr>
          <p:cNvPr id="16" name="Рисунок 15" descr="8 марта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53000" y="4648200"/>
            <a:ext cx="3623733" cy="203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Традиции-  обычаи, привычки , которые передаются из поколения в поколение.</a:t>
            </a:r>
            <a:endParaRPr lang="ru-RU" sz="28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Инструктаж по выполнению коллажа.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Из предложенных  материалов  сделать коллаж  на  тему  « Мои любимые праздники».</a:t>
            </a:r>
          </a:p>
          <a:p>
            <a:r>
              <a:rPr lang="ru-RU" b="1" dirty="0" smtClean="0"/>
              <a:t>Критерии оценки коллажа</a:t>
            </a:r>
            <a:r>
              <a:rPr lang="ru-RU" dirty="0" smtClean="0"/>
              <a:t>:</a:t>
            </a:r>
          </a:p>
          <a:p>
            <a:r>
              <a:rPr lang="ru-RU" sz="3000" dirty="0" smtClean="0"/>
              <a:t>Умение презентовать свою работу : четкость, краткость устной речи.</a:t>
            </a:r>
          </a:p>
          <a:p>
            <a:r>
              <a:rPr lang="ru-RU" sz="3000" dirty="0" smtClean="0"/>
              <a:t>Аккуратность</a:t>
            </a:r>
          </a:p>
          <a:p>
            <a:r>
              <a:rPr lang="ru-RU" sz="3000" dirty="0" smtClean="0"/>
              <a:t>Время выступления 1 минута.</a:t>
            </a:r>
          </a:p>
          <a:p>
            <a:r>
              <a:rPr lang="ru-RU" sz="3000" b="1" dirty="0" smtClean="0"/>
              <a:t>Материал для выполнения</a:t>
            </a:r>
            <a:r>
              <a:rPr lang="ru-RU" dirty="0" smtClean="0"/>
              <a:t>:</a:t>
            </a:r>
          </a:p>
          <a:p>
            <a:r>
              <a:rPr lang="ru-RU" sz="2800" dirty="0" smtClean="0"/>
              <a:t>Иллюстрации , клей, ножницы ,лист А3.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087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447800"/>
            <a:ext cx="71628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 марта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 свадьбы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Пасха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 города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 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 рождения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Рождество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 учителя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</a:t>
            </a:r>
            <a:r>
              <a:rPr lang="ru-RU" sz="8800" dirty="0" smtClean="0">
                <a:solidFill>
                  <a:srgbClr val="FF0000"/>
                </a:solidFill>
              </a:rPr>
              <a:t>Р</a:t>
            </a:r>
            <a:r>
              <a:rPr lang="ru-RU" sz="8800" dirty="0" smtClean="0">
                <a:solidFill>
                  <a:srgbClr val="00B050"/>
                </a:solidFill>
              </a:rPr>
              <a:t>А</a:t>
            </a:r>
            <a:r>
              <a:rPr lang="ru-RU" sz="8800" dirty="0" smtClean="0">
                <a:solidFill>
                  <a:srgbClr val="0070C0"/>
                </a:solidFill>
              </a:rPr>
              <a:t>З</a:t>
            </a:r>
            <a:r>
              <a:rPr lang="ru-RU" sz="8800" dirty="0" smtClean="0">
                <a:solidFill>
                  <a:schemeClr val="accent3">
                    <a:lumMod val="75000"/>
                  </a:schemeClr>
                </a:solidFill>
              </a:rPr>
              <a:t>Д</a:t>
            </a:r>
            <a:r>
              <a:rPr lang="ru-RU" sz="8800" dirty="0" smtClean="0">
                <a:solidFill>
                  <a:srgbClr val="FFC000"/>
                </a:solidFill>
              </a:rPr>
              <a:t>Н</a:t>
            </a:r>
            <a:r>
              <a:rPr lang="ru-RU" sz="8800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ru-RU" sz="8800" dirty="0" smtClean="0">
                <a:solidFill>
                  <a:srgbClr val="FFC000"/>
                </a:solidFill>
              </a:rPr>
              <a:t>К</a:t>
            </a:r>
            <a:endParaRPr lang="ru-RU" sz="8800" dirty="0">
              <a:solidFill>
                <a:srgbClr val="FFC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Тема: Семейные праздники и традиции.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Праздник</a:t>
            </a:r>
            <a:r>
              <a:rPr lang="ru-RU" dirty="0" smtClean="0"/>
              <a:t>- день торжества установленный в честь или в память кого-либо , чего-либо.</a:t>
            </a:r>
          </a:p>
          <a:p>
            <a:pPr>
              <a:buNone/>
            </a:pPr>
            <a:r>
              <a:rPr lang="ru-RU" dirty="0" smtClean="0"/>
              <a:t>                       ( Словарь С.И. Ожегова) .   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Праздник</a:t>
            </a:r>
            <a:r>
              <a:rPr lang="ru-RU" dirty="0" smtClean="0"/>
              <a:t> – это веселье ,торжество , которое устраивается  по какому –либо поводу.  </a:t>
            </a: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Праздник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– это историческая память человечества.             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228600" y="1600200"/>
          <a:ext cx="86868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457200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семейные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религиозные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общественные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марта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 свадьбы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Пасха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День города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 рождения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Рождество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День учителя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Ритуал-порядок проведения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b="0" dirty="0" smtClean="0"/>
              <a:t>   </a:t>
            </a:r>
          </a:p>
          <a:p>
            <a:pPr>
              <a:buFont typeface="Arial" pitchFamily="34" charset="0"/>
              <a:buChar char="•"/>
            </a:pPr>
            <a:endParaRPr lang="ru-RU" b="0" dirty="0" smtClean="0"/>
          </a:p>
          <a:p>
            <a:pPr>
              <a:buFont typeface="Arial" pitchFamily="34" charset="0"/>
              <a:buChar char="•"/>
            </a:pPr>
            <a:r>
              <a:rPr lang="ru-RU" sz="4200" b="0" dirty="0" smtClean="0"/>
              <a:t>        </a:t>
            </a:r>
            <a:r>
              <a:rPr lang="ru-RU" sz="9600" b="0" dirty="0" smtClean="0"/>
              <a:t>Подарок</a:t>
            </a:r>
            <a:endParaRPr lang="ru-RU" sz="4200" b="0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81000" y="2133600"/>
            <a:ext cx="4040188" cy="3951288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Угощение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Развлечение гостей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Приятные </a:t>
            </a:r>
          </a:p>
          <a:p>
            <a:pPr>
              <a:buNone/>
            </a:pPr>
            <a:r>
              <a:rPr lang="ru-RU" dirty="0" smtClean="0"/>
              <a:t>      воспоминания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подарок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371600"/>
            <a:ext cx="1771423" cy="1262043"/>
          </a:xfrm>
        </p:spPr>
      </p:pic>
      <p:pic>
        <p:nvPicPr>
          <p:cNvPr id="9" name="Рисунок 8" descr="тор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2438400"/>
            <a:ext cx="1676400" cy="1676400"/>
          </a:xfrm>
          <a:prstGeom prst="rect">
            <a:avLst/>
          </a:prstGeom>
        </p:spPr>
      </p:pic>
      <p:pic>
        <p:nvPicPr>
          <p:cNvPr id="10" name="Рисунок 9" descr="a_701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10400" y="4953000"/>
            <a:ext cx="1664855" cy="1637291"/>
          </a:xfrm>
          <a:prstGeom prst="rect">
            <a:avLst/>
          </a:prstGeom>
        </p:spPr>
      </p:pic>
      <p:pic>
        <p:nvPicPr>
          <p:cNvPr id="11" name="Рисунок 10" descr="image0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3657600"/>
            <a:ext cx="1905000" cy="1427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Подарок?</a:t>
            </a:r>
            <a:endParaRPr lang="ru-RU" dirty="0"/>
          </a:p>
        </p:txBody>
      </p:sp>
      <p:pic>
        <p:nvPicPr>
          <p:cNvPr id="4" name="Содержимое 3" descr="27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371600"/>
            <a:ext cx="72390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Что нужно учитывать при выборе подарка?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  Цена подарка должна  соответствовать твоим   возможностям.</a:t>
            </a:r>
          </a:p>
          <a:p>
            <a:r>
              <a:rPr lang="ru-RU" dirty="0" smtClean="0"/>
              <a:t>2  При выборе подарка нужно учитывать вкус и пристрастия того , кому подарок предназначается.</a:t>
            </a:r>
          </a:p>
          <a:p>
            <a:r>
              <a:rPr lang="ru-RU" dirty="0" smtClean="0"/>
              <a:t>3   Заранее постараться узнать о желании того,  кому  предназначается  подарок.</a:t>
            </a:r>
          </a:p>
          <a:p>
            <a:r>
              <a:rPr lang="ru-RU" dirty="0" smtClean="0"/>
              <a:t>4   Подарок  следует приобретать , учитывая степень родства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Сюрпризы, игры, фотографии, открытки, семейный  обед , подарки .Новогодняя  елка.</a:t>
            </a:r>
            <a:endParaRPr lang="ru-RU" dirty="0"/>
          </a:p>
        </p:txBody>
      </p:sp>
      <p:pic>
        <p:nvPicPr>
          <p:cNvPr id="7" name="Содержимое 6" descr="елк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286000" y="3352800"/>
            <a:ext cx="1828800" cy="2362200"/>
          </a:xfrm>
        </p:spPr>
      </p:pic>
      <p:pic>
        <p:nvPicPr>
          <p:cNvPr id="9" name="Рисунок 8" descr="000087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9232" y="1752600"/>
            <a:ext cx="3868168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242</Words>
  <Application>Microsoft Office PowerPoint</Application>
  <PresentationFormat>Экран (4:3)</PresentationFormat>
  <Paragraphs>64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ПРАЗДНИК</vt:lpstr>
      <vt:lpstr>Презентация PowerPoint</vt:lpstr>
      <vt:lpstr>Презентация PowerPoint</vt:lpstr>
      <vt:lpstr>Ритуал-порядок проведения.</vt:lpstr>
      <vt:lpstr>Подарок?</vt:lpstr>
      <vt:lpstr>Что нужно учитывать при выборе подарка?</vt:lpstr>
      <vt:lpstr>Презентация PowerPoint</vt:lpstr>
      <vt:lpstr>Традиции-  обычаи, привычки , которые передаются из поколения в поколение.</vt:lpstr>
      <vt:lpstr>Инструктаж по выполнению коллажа.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Артур</dc:creator>
  <cp:lastModifiedBy>Богданова Юлия Константиновна</cp:lastModifiedBy>
  <cp:revision>45</cp:revision>
  <dcterms:created xsi:type="dcterms:W3CDTF">2013-04-19T19:34:56Z</dcterms:created>
  <dcterms:modified xsi:type="dcterms:W3CDTF">2013-04-26T10:28:49Z</dcterms:modified>
</cp:coreProperties>
</file>