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25" autoAdjust="0"/>
  </p:normalViewPr>
  <p:slideViewPr>
    <p:cSldViewPr>
      <p:cViewPr varScale="1">
        <p:scale>
          <a:sx n="53" d="100"/>
          <a:sy n="53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54461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Российские спортсмены на Олимпийских играх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935416" cy="25094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9. Советский и российский спортсмен, четырехкратный олимпийский чемпион, шестикратный чемпион мира, 21кратный чемпион Европы. Всемирную известность ему принесла олимпиада 1996 года, где спортсмен выиграл две золотые медали 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smtClean="0">
                <a:latin typeface="Arial Narrow" pitchFamily="34" charset="0"/>
              </a:rPr>
              <a:t>на 50 и 100 метров вольным стилем.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924944"/>
            <a:ext cx="8367464" cy="36004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А. Корнеев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Д. Панкратов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В. Куликов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А. Попов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10.Благодаря каким заслугам известен Александр Зубков?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67464" cy="4963816"/>
          </a:xfrm>
        </p:spPr>
        <p:txBody>
          <a:bodyPr>
            <a:normAutofit/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Легенда российского бобслея. К Олимпиаде в Сочи он вернулся в спорт, покинув пост министра физической культуры, спорта и молодежной политики Иркутской области. </a:t>
            </a:r>
          </a:p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Выступает в спринтерских гонках вольным стилем.  На Олимпиаде в Ванкувере затмил главную звезду лыжных гонок – норвежца Петера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Нортуса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</a:p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Хоккеист,  дважды выигрывавший золото чемпионата мира. В 2008 году в Квебеке сборная победила Канаду благодаря его шайбе в финальном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овертайме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Год спустя в Берне сборная России с его участием снова одолела в финале канадцев.</a:t>
            </a:r>
            <a:endParaRPr lang="ru-RU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575376" cy="2005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11.  На Олимпиаде какого года Светлана </a:t>
            </a:r>
            <a:r>
              <a:rPr lang="ru-RU" sz="2800" dirty="0" err="1" smtClean="0">
                <a:latin typeface="Arial Narrow" pitchFamily="34" charset="0"/>
              </a:rPr>
              <a:t>Ромашина</a:t>
            </a:r>
            <a:r>
              <a:rPr lang="ru-RU" sz="2800" dirty="0" smtClean="0">
                <a:latin typeface="Arial Narrow" pitchFamily="34" charset="0"/>
              </a:rPr>
              <a:t> – пятикратная олимпийская чемпионка ( синхронное плавание) завоевала свое первое золото?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76872"/>
            <a:ext cx="8079432" cy="417646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А) 2016 г.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Б) 2008 г.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В) 2012 г.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Г) 2004 г.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Narrow" pitchFamily="34" charset="0"/>
            </a:endParaRPr>
          </a:p>
          <a:p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791400" cy="10693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12. Определите фигуристов по фотографии</a:t>
            </a:r>
            <a:r>
              <a:rPr lang="ru-RU" sz="2800" dirty="0" smtClean="0">
                <a:latin typeface="Arial Narrow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902968" cy="43877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 И. Авербух и И. Лобачева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Р. </a:t>
            </a:r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Костамаров</a:t>
            </a:r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и Т. </a:t>
            </a:r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Навка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А. </a:t>
            </a:r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Сихарулидзе</a:t>
            </a:r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и Е. Бережная</a:t>
            </a:r>
          </a:p>
          <a:p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  <p:pic>
        <p:nvPicPr>
          <p:cNvPr id="3074" name="Picture 2" descr="F:\е. бережная и а. сихарулидз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9"/>
            <a:ext cx="3528392" cy="4818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Arial Narrow" pitchFamily="34" charset="0"/>
              </a:rPr>
              <a:t> 13. Алексей </a:t>
            </a:r>
            <a:r>
              <a:rPr lang="ru-RU" sz="3200" dirty="0" err="1" smtClean="0">
                <a:latin typeface="Arial Narrow" pitchFamily="34" charset="0"/>
              </a:rPr>
              <a:t>Немов</a:t>
            </a:r>
            <a:r>
              <a:rPr lang="ru-RU" sz="3200" dirty="0" smtClean="0">
                <a:latin typeface="Arial Narrow" pitchFamily="34" charset="0"/>
              </a:rPr>
              <a:t> завоевал 12 наград, при этом участвуя всего на двух Олимпийских играх, каких  именно?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132856"/>
            <a:ext cx="6783288" cy="41044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Атланта (1996)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Лондон (2012)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В)  Афины (2004)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Г) Сидней (2000)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223448" cy="25094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1. Об Олимпийских играх какого года идет речь?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После распада СССР на Олимпиаде выступала объединенная команда независимых государств, которая завоевала больше всех медалей – 112. из них  45 золотых, 38 серебряных, 29 бронзовых.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068960"/>
            <a:ext cx="8496944" cy="33843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А) 23 Олимпийские 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игры в Лос-Анджелесе в 1984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Б) 25 Олимпийские игры в Барселоне в 1992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В)  4  Олимпийские игры в Лондоне в 1906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Г) 26 Олимпийские игры в Атланте в 1996 г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007424" cy="250946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2. Российская фигуристка, выступающая в одиночном катании. Чемпионка мира 2015, серебряный призер командного чемпионата мира 2015 года, чемпионата Европы 2015 года, чемпионата первых зимних юношеских Олимпийских игр. 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140968"/>
            <a:ext cx="8007424" cy="345638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А) Ирина Слуцкая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Б) Татьяна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Навка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Narrow" pitchFamily="34" charset="0"/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В) Юлия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Липницкая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Narrow" pitchFamily="34" charset="0"/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Г) Елизавета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Narrow" pitchFamily="34" charset="0"/>
              </a:rPr>
              <a:t>Туктамышева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8007424" cy="565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Определите спортсмена по фотографии. </a:t>
            </a:r>
            <a:endParaRPr lang="ru-RU" dirty="0"/>
          </a:p>
        </p:txBody>
      </p:sp>
      <p:pic>
        <p:nvPicPr>
          <p:cNvPr id="1026" name="Picture 2" descr="F:\юрий борзаков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836712"/>
            <a:ext cx="3452763" cy="4248472"/>
          </a:xfrm>
          <a:prstGeom prst="rect">
            <a:avLst/>
          </a:prstGeom>
          <a:noFill/>
        </p:spPr>
      </p:pic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 rot="10800000" flipH="1" flipV="1">
            <a:off x="467544" y="2060848"/>
            <a:ext cx="4392488" cy="46085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Ю.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Борзаковский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Д. Берестов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М.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Батиров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А. Моисеев</a:t>
            </a:r>
          </a:p>
          <a:p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575376" cy="22214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4. Первые и пока последние зимние Олимпийские игры, которые выиграла сборная России, при этом получив 23 медали. О играх какого года идет речь?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636912"/>
            <a:ext cx="7431360" cy="36724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2002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2008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2014 г.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1994 г.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5.Чем знаменита Любовь Егорова? 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95456" cy="5035824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Единственная спортсменка, выигравшая 5 золотых олимпийских медалей, выступая под флагом России, и единственная пятикратная олимпийская чемпионка в истории синхронного плавания.</a:t>
            </a:r>
          </a:p>
          <a:p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Единственная гимнастка, которая выиграла на трех Олимпийских играх подряд, обладательница самого большого количества наград среди женщин(18).</a:t>
            </a:r>
          </a:p>
          <a:p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Шестикратная олимпийская чемпионка в лыжных гонках, обладательница Кубка мира 1993 г.</a:t>
            </a:r>
          </a:p>
          <a:p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Легендарная конькобежка, единственная шестикратная олимпийская чемпионка в истории конькобежного спорта, абсолютная чемпионка Олимпиады 1964 года в Инсбруке. </a:t>
            </a:r>
            <a:endParaRPr lang="ru-RU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791400" cy="20774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6. Российская чемпионка, занимающаяся синхронным плаваньем. Член сборной России с 2000 года, многократная чемпионка мира и Европы, России, заслуженный мастер спорта России. 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8352928" cy="4365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А. Давыдова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А. Ермакова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О. Брусникина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Е. Азарова</a:t>
            </a:r>
          </a:p>
          <a:p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7. Определите спортсменку по фотографии.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974976" cy="43877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Т. </a:t>
            </a:r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Логунова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О. </a:t>
            </a:r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Кузенкова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Т. Лебедева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О. Ермакова</a:t>
            </a:r>
            <a:endParaRPr lang="ru-RU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2800" dirty="0">
              <a:latin typeface="Arial Narrow" pitchFamily="34" charset="0"/>
            </a:endParaRPr>
          </a:p>
        </p:txBody>
      </p:sp>
      <p:pic>
        <p:nvPicPr>
          <p:cNvPr id="2050" name="Picture 2" descr="F:\татьяна логу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68760"/>
            <a:ext cx="288032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503368" cy="1933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8. Рекордное количество медалей среди мужчин за двадцатый век, а именно 15 занял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348880"/>
            <a:ext cx="7719392" cy="42484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А) А.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Дитятин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Б) В.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Асмаев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В) С.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Копляков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Г) Н.Андрианов</a:t>
            </a:r>
            <a:endParaRPr lang="ru-RU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154</TotalTime>
  <Words>661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Российские спортсмены на Олимпийских играх</vt:lpstr>
      <vt:lpstr>1. Об Олимпийских играх какого года идет речь? После распада СССР на Олимпиаде выступала объединенная команда независимых государств, которая завоевала больше всех медалей – 112. из них  45 золотых, 38 серебряных, 29 бронзовых.</vt:lpstr>
      <vt:lpstr>2. Российская фигуристка, выступающая в одиночном катании. Чемпионка мира 2015, серебряный призер командного чемпионата мира 2015 года, чемпионата Европы 2015 года, чемпионата первых зимних юношеских Олимпийских игр. </vt:lpstr>
      <vt:lpstr>3. Определите спортсмена по фотографии. </vt:lpstr>
      <vt:lpstr>4. Первые и пока последние зимние Олимпийские игры, которые выиграла сборная России, при этом получив 23 медали. О играх какого года идет речь?</vt:lpstr>
      <vt:lpstr>5.Чем знаменита Любовь Егорова? </vt:lpstr>
      <vt:lpstr>6. Российская чемпионка, занимающаяся синхронным плаваньем. Член сборной России с 2000 года, многократная чемпионка мира и Европы, России, заслуженный мастер спорта России. </vt:lpstr>
      <vt:lpstr>7. Определите спортсменку по фотографии.</vt:lpstr>
      <vt:lpstr>8. Рекордное количество медалей среди мужчин за двадцатый век, а именно 15 занял</vt:lpstr>
      <vt:lpstr>9. Советский и российский спортсмен, четырехкратный олимпийский чемпион, шестикратный чемпион мира, 21кратный чемпион Европы. Всемирную известность ему принесла олимпиада 1996 года, где спортсмен выиграл две золотые медали  на 50 и 100 метров вольным стилем.</vt:lpstr>
      <vt:lpstr>10.Благодаря каким заслугам известен Александр Зубков?</vt:lpstr>
      <vt:lpstr>11.  На Олимпиаде какого года Светлана Ромашина – пятикратная олимпийская чемпионка ( синхронное плавание) завоевала свое первое золото?</vt:lpstr>
      <vt:lpstr>12. Определите фигуристов по фотографии.</vt:lpstr>
      <vt:lpstr> 13. Алексей Немов завоевал 12 наград, при этом участвуя всего на двух Олимпийских играх, каких  именно?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спортсмены на Олимпийских играх</dc:title>
  <cp:lastModifiedBy>User</cp:lastModifiedBy>
  <cp:revision>17</cp:revision>
  <dcterms:modified xsi:type="dcterms:W3CDTF">2018-04-15T21:06:34Z</dcterms:modified>
</cp:coreProperties>
</file>