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Татьяна Болотова" initials="ТБ" lastIdx="1" clrIdx="0">
    <p:extLst>
      <p:ext uri="{19B8F6BF-5375-455C-9EA6-DF929625EA0E}">
        <p15:presenceInfo xmlns:p15="http://schemas.microsoft.com/office/powerpoint/2012/main" userId="d88fe45e5356af0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07" autoAdjust="0"/>
  </p:normalViewPr>
  <p:slideViewPr>
    <p:cSldViewPr snapToGrid="0">
      <p:cViewPr>
        <p:scale>
          <a:sx n="75" d="100"/>
          <a:sy n="75" d="100"/>
        </p:scale>
        <p:origin x="1914" y="8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8" d="100"/>
          <a:sy n="88" d="100"/>
        </p:scale>
        <p:origin x="3822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73DAEF-358C-4EBE-9156-5F302ACC1238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394AA5-5347-4798-BE80-E0684B7619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6071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394AA5-5347-4798-BE80-E0684B76194F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34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rgbClr val="262626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FA5C7C2B-7CFC-458D-8A55-DA80855894A8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7E40CF43-1241-4496-8E4A-D63B188C8B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5727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C7C2B-7CFC-458D-8A55-DA80855894A8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0CF43-1241-4496-8E4A-D63B188C8B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49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C7C2B-7CFC-458D-8A55-DA80855894A8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0CF43-1241-4496-8E4A-D63B188C8B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128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C7C2B-7CFC-458D-8A55-DA80855894A8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0CF43-1241-4496-8E4A-D63B188C8B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332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C7C2B-7CFC-458D-8A55-DA80855894A8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0CF43-1241-4496-8E4A-D63B188C8B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8998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C7C2B-7CFC-458D-8A55-DA80855894A8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0CF43-1241-4496-8E4A-D63B188C8B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713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C7C2B-7CFC-458D-8A55-DA80855894A8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0CF43-1241-4496-8E4A-D63B188C8B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168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C7C2B-7CFC-458D-8A55-DA80855894A8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0CF43-1241-4496-8E4A-D63B188C8B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744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C7C2B-7CFC-458D-8A55-DA80855894A8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0CF43-1241-4496-8E4A-D63B188C8B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402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C7C2B-7CFC-458D-8A55-DA80855894A8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7E40CF43-1241-4496-8E4A-D63B188C8B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317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FA5C7C2B-7CFC-458D-8A55-DA80855894A8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7E40CF43-1241-4496-8E4A-D63B188C8B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7714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FA5C7C2B-7CFC-458D-8A55-DA80855894A8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7E40CF43-1241-4496-8E4A-D63B188C8B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9318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images/search?icolor=color&amp;p=13&amp;text=%D0%B2%D0%B8%D0%B4%D1%8B%20%D1%81%D0%BF%D0%BE%D1%80%D1%82%D0%B0%20%D1%81%D0%B8%D0%BB%D1%83%D1%8D%D1%82%D1%8B&amp;img_url=https%3A%2F%2Fpng.icons8.com%2Fcolor%2F1600%2Fwrestling&amp;pos=522&amp;type=clipart&amp;rpt=simage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Здоровый образ жизни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869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656" y="156633"/>
            <a:ext cx="10772775" cy="1658198"/>
          </a:xfrm>
        </p:spPr>
        <p:txBody>
          <a:bodyPr/>
          <a:lstStyle/>
          <a:p>
            <a:r>
              <a:rPr lang="ru-RU" dirty="0" smtClean="0"/>
              <a:t>Вопросы.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6656" y="1478280"/>
            <a:ext cx="10753725" cy="3766185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1. Как</a:t>
            </a:r>
            <a:r>
              <a:rPr lang="en-US" sz="4000" b="1" dirty="0" smtClean="0"/>
              <a:t> </a:t>
            </a:r>
            <a:r>
              <a:rPr lang="ru-RU" sz="4000" b="1" dirty="0" smtClean="0"/>
              <a:t>Вы понимаете, что такое здоровый образ жизни (ЗОЖ)?</a:t>
            </a:r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8959" y="2270288"/>
            <a:ext cx="5172893" cy="3382805"/>
          </a:xfrm>
          <a:prstGeom prst="rect">
            <a:avLst/>
          </a:prstGeom>
        </p:spPr>
      </p:pic>
      <p:pic>
        <p:nvPicPr>
          <p:cNvPr id="1026" name="Picture 2" descr="http://laoblogger.com/images/clipart-coureur-a-pied-1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15"/>
          <a:stretch/>
        </p:blipFill>
        <p:spPr bwMode="auto">
          <a:xfrm>
            <a:off x="414655" y="3136478"/>
            <a:ext cx="4096385" cy="2925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992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03237" y="551180"/>
            <a:ext cx="10753725" cy="37661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/>
              <a:t>2. Перечислите основные, по Вашему мнению, компоненты ЗОЖ.</a:t>
            </a:r>
            <a:endParaRPr lang="ru-RU" sz="4000" b="1" dirty="0"/>
          </a:p>
        </p:txBody>
      </p:sp>
      <p:pic>
        <p:nvPicPr>
          <p:cNvPr id="6" name="Рисунок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368" y="2700682"/>
            <a:ext cx="5550281" cy="270576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48"/>
          <a:stretch/>
        </p:blipFill>
        <p:spPr>
          <a:xfrm>
            <a:off x="6255780" y="1350728"/>
            <a:ext cx="5001182" cy="4961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67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5856" y="436880"/>
            <a:ext cx="10753725" cy="3766185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3. Кто стал первым русским нобелевским лауреатом? </a:t>
            </a:r>
          </a:p>
          <a:p>
            <a:r>
              <a:rPr lang="ru-RU" sz="4000" b="1" dirty="0" smtClean="0"/>
              <a:t>Подсказка: этот учёный изучал физиологию.</a:t>
            </a:r>
            <a:endParaRPr lang="ru-RU" sz="4000" b="1" dirty="0"/>
          </a:p>
        </p:txBody>
      </p:sp>
      <p:pic>
        <p:nvPicPr>
          <p:cNvPr id="2052" name="Picture 4" descr="https://im0-tub-ru.yandex.net/i?id=528b950d81ccffe4bce25562c8093227-l&amp;n=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7405" y="2446972"/>
            <a:ext cx="8810625" cy="411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621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4624" y="143933"/>
            <a:ext cx="10772775" cy="999067"/>
          </a:xfrm>
        </p:spPr>
        <p:txBody>
          <a:bodyPr/>
          <a:lstStyle/>
          <a:p>
            <a:r>
              <a:rPr lang="ru-RU" dirty="0" smtClean="0"/>
              <a:t>Кроссворд.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4624" y="1143000"/>
            <a:ext cx="11255757" cy="4634865"/>
          </a:xfrm>
        </p:spPr>
        <p:txBody>
          <a:bodyPr>
            <a:normAutofit/>
          </a:bodyPr>
          <a:lstStyle/>
          <a:p>
            <a:r>
              <a:rPr lang="ru-RU" b="1" dirty="0" smtClean="0"/>
              <a:t>По горизонтали:</a:t>
            </a:r>
            <a:endParaRPr lang="ru-RU" b="1" dirty="0"/>
          </a:p>
          <a:p>
            <a:pPr marL="457200" indent="-457200">
              <a:buAutoNum type="arabicPeriod"/>
            </a:pPr>
            <a:r>
              <a:rPr lang="ru-RU" dirty="0" smtClean="0"/>
              <a:t>Один из методов профилактики вирусных заболеваний.</a:t>
            </a:r>
          </a:p>
          <a:p>
            <a:pPr marL="457200" indent="-457200">
              <a:buAutoNum type="arabicPeriod"/>
            </a:pPr>
            <a:r>
              <a:rPr lang="ru-RU" dirty="0" smtClean="0"/>
              <a:t>Состояние </a:t>
            </a:r>
            <a:r>
              <a:rPr lang="ru-RU" dirty="0"/>
              <a:t>организма человека, при котором он обладает высокой </a:t>
            </a:r>
            <a:r>
              <a:rPr lang="ru-RU" dirty="0" smtClean="0"/>
              <a:t>работоспособностью.</a:t>
            </a:r>
          </a:p>
          <a:p>
            <a:pPr marL="457200" indent="-457200">
              <a:buAutoNum type="arabicPeriod"/>
            </a:pPr>
            <a:r>
              <a:rPr lang="ru-RU" dirty="0" smtClean="0"/>
              <a:t>Наука, изучающая наследственность и изменчивость живых организмов.</a:t>
            </a:r>
          </a:p>
          <a:p>
            <a:pPr marL="457200" indent="-457200">
              <a:buAutoNum type="arabicPeriod"/>
            </a:pPr>
            <a:r>
              <a:rPr lang="ru-RU" dirty="0" smtClean="0"/>
              <a:t>Вид отдыха, в котором организм нуждается ежедневно.</a:t>
            </a:r>
          </a:p>
          <a:p>
            <a:pPr marL="457200" indent="-457200">
              <a:buAutoNum type="arabicPeriod"/>
            </a:pPr>
            <a:r>
              <a:rPr lang="ru-RU" dirty="0" smtClean="0"/>
              <a:t>Невосприимчивость организма к инфекциям.</a:t>
            </a:r>
          </a:p>
          <a:p>
            <a:pPr marL="457200" indent="-457200">
              <a:buAutoNum type="arabicPeriod"/>
            </a:pPr>
            <a:r>
              <a:rPr lang="ru-RU" dirty="0" smtClean="0"/>
              <a:t>Составная часть физической культуры, направленная на развитие физико-психических качеств организма.</a:t>
            </a:r>
          </a:p>
          <a:p>
            <a:pPr marL="457200" indent="-457200">
              <a:buAutoNum type="arabicPeriod"/>
            </a:pPr>
            <a:r>
              <a:rPr lang="ru-RU" dirty="0" smtClean="0"/>
              <a:t>Внутриклеточные паразиты, являющиеся возбудителями многих заболеваний.</a:t>
            </a:r>
          </a:p>
        </p:txBody>
      </p:sp>
      <p:pic>
        <p:nvPicPr>
          <p:cNvPr id="3078" name="Picture 6" descr="https://im0-tub-ru.yandex.net/i?id=0f9c2fe52d87f0af991a1df06762878b-l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1662" y="128851"/>
            <a:ext cx="2598738" cy="2598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Nesting box Icons 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6512" y="5486020"/>
            <a:ext cx="1371980" cy="1371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8802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6656" y="431800"/>
            <a:ext cx="10753725" cy="5346065"/>
          </a:xfrm>
        </p:spPr>
        <p:txBody>
          <a:bodyPr/>
          <a:lstStyle/>
          <a:p>
            <a:r>
              <a:rPr lang="ru-RU" b="1" dirty="0" smtClean="0"/>
              <a:t>По </a:t>
            </a:r>
            <a:r>
              <a:rPr lang="ru-RU" b="1" dirty="0"/>
              <a:t>вертикали</a:t>
            </a:r>
            <a:r>
              <a:rPr lang="ru-RU" b="1" dirty="0" smtClean="0"/>
              <a:t>:</a:t>
            </a:r>
          </a:p>
          <a:p>
            <a:r>
              <a:rPr lang="ru-RU" dirty="0" smtClean="0"/>
              <a:t>4. Состояние психического напряжения человека, возникающее при работе в трудных условиях.</a:t>
            </a:r>
          </a:p>
          <a:p>
            <a:r>
              <a:rPr lang="ru-RU" dirty="0" smtClean="0"/>
              <a:t>8. Органические соединения, необходимые организму для роста, развития и обеспечения обмена веществ.</a:t>
            </a:r>
          </a:p>
          <a:p>
            <a:r>
              <a:rPr lang="ru-RU" dirty="0" smtClean="0"/>
              <a:t>9. Пища, удовлетворяющая потребности организма в энергии и необходимых веществах.</a:t>
            </a:r>
          </a:p>
          <a:p>
            <a:r>
              <a:rPr lang="ru-RU" dirty="0" smtClean="0"/>
              <a:t>10. Установленный распорядок жизни человека.</a:t>
            </a:r>
          </a:p>
          <a:p>
            <a:endParaRPr lang="ru-RU" dirty="0" smtClean="0"/>
          </a:p>
        </p:txBody>
      </p:sp>
      <p:pic>
        <p:nvPicPr>
          <p:cNvPr id="4100" name="Picture 4" descr="http://top-sticker.ru/dll_image/2608_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78983">
            <a:off x="7159513" y="3362302"/>
            <a:ext cx="3355184" cy="3355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s://im0-tub-ru.yandex.net/i?id=ffed0ff5e8b064875de34ac0bbeb50c5-l&amp;n=1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60" b="9476"/>
          <a:stretch/>
        </p:blipFill>
        <p:spPr bwMode="auto">
          <a:xfrm>
            <a:off x="910006" y="3733656"/>
            <a:ext cx="3242894" cy="2997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992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8" name="Picture 8" descr="http://www.clipartbest.com/cliparts/4i9/LdM/4i9LdMXR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6681" y="4079549"/>
            <a:ext cx="1802387" cy="1906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://www.clipartbest.com/cliparts/Kij/oRx/KijoRxdX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2275" y="1880398"/>
            <a:ext cx="2701925" cy="997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/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55582">
            <a:off x="5559432" y="4634028"/>
            <a:ext cx="1289136" cy="1586937"/>
          </a:xfrm>
          <a:prstGeom prst="rect">
            <a:avLst/>
          </a:prstGeom>
        </p:spPr>
      </p:pic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9726841"/>
              </p:ext>
            </p:extLst>
          </p:nvPr>
        </p:nvGraphicFramePr>
        <p:xfrm>
          <a:off x="384181" y="203203"/>
          <a:ext cx="10537824" cy="65658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9872"/>
                <a:gridCol w="619872"/>
                <a:gridCol w="619872"/>
                <a:gridCol w="619872"/>
                <a:gridCol w="619872"/>
                <a:gridCol w="619872"/>
                <a:gridCol w="619872"/>
                <a:gridCol w="619872"/>
                <a:gridCol w="619872"/>
                <a:gridCol w="619872"/>
                <a:gridCol w="619872"/>
                <a:gridCol w="619872"/>
                <a:gridCol w="619872"/>
                <a:gridCol w="619872"/>
                <a:gridCol w="619872"/>
                <a:gridCol w="619872"/>
                <a:gridCol w="619872"/>
              </a:tblGrid>
              <a:tr h="547158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</a:t>
                      </a:r>
                      <a:endParaRPr lang="ru-RU" sz="1400" b="1" dirty="0"/>
                    </a:p>
                  </a:txBody>
                  <a:tcPr marL="177091" marR="177091" marT="88545" marB="8854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b="0" dirty="0"/>
                    </a:p>
                  </a:txBody>
                  <a:tcPr marL="177091" marR="177091" marT="88545" marB="8854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b="0" dirty="0"/>
                    </a:p>
                  </a:txBody>
                  <a:tcPr marL="177091" marR="177091" marT="88545" marB="8854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b="0" dirty="0"/>
                    </a:p>
                  </a:txBody>
                  <a:tcPr marL="177091" marR="177091" marT="88545" marB="8854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b="0" dirty="0"/>
                    </a:p>
                  </a:txBody>
                  <a:tcPr marL="177091" marR="177091" marT="88545" marB="8854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8</a:t>
                      </a:r>
                      <a:endParaRPr lang="ru-RU" sz="1400" b="1" dirty="0"/>
                    </a:p>
                  </a:txBody>
                  <a:tcPr marL="177091" marR="177091" marT="88545" marB="8854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b="0" dirty="0"/>
                    </a:p>
                  </a:txBody>
                  <a:tcPr marL="177091" marR="177091" marT="88545" marB="8854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b="0" dirty="0"/>
                    </a:p>
                  </a:txBody>
                  <a:tcPr marL="177091" marR="177091" marT="88545" marB="8854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7158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7158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2</a:t>
                      </a:r>
                      <a:endParaRPr lang="ru-RU" sz="1400" b="1" dirty="0"/>
                    </a:p>
                  </a:txBody>
                  <a:tcPr marL="177091" marR="177091" marT="88545" marB="8854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9</a:t>
                      </a:r>
                      <a:endParaRPr lang="ru-RU" sz="1400" b="1" dirty="0"/>
                    </a:p>
                  </a:txBody>
                  <a:tcPr marL="177091" marR="177091" marT="88545" marB="8854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 marL="177091" marR="177091" marT="88545" marB="8854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7158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 marL="177091" marR="177091" marT="88545" marB="8854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7158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10</a:t>
                      </a:r>
                      <a:endParaRPr lang="ru-RU" sz="1400" b="1" dirty="0"/>
                    </a:p>
                  </a:txBody>
                  <a:tcPr marL="177091" marR="177091" marT="88545" marB="8854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 marL="177091" marR="177091" marT="88545" marB="8854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 marL="177091" marR="177091" marT="88545" marB="8854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7158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strike="noStrike" dirty="0" smtClean="0"/>
                        <a:t>3</a:t>
                      </a:r>
                      <a:endParaRPr lang="ru-RU" sz="1400" b="1" strike="noStrike" dirty="0"/>
                    </a:p>
                  </a:txBody>
                  <a:tcPr marL="177091" marR="177091" marT="88545" marB="8854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 marL="177091" marR="177091" marT="88545" marB="8854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 marL="177091" marR="177091" marT="88545" marB="8854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 marL="177091" marR="177091" marT="88545" marB="8854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 marL="177091" marR="177091" marT="88545" marB="8854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 marL="177091" marR="177091" marT="88545" marB="8854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 marL="177091" marR="177091" marT="88545" marB="8854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7158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b="0" dirty="0"/>
                    </a:p>
                  </a:txBody>
                  <a:tcPr marL="177091" marR="177091" marT="88545" marB="8854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 marL="177091" marR="177091" marT="88545" marB="8854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4</a:t>
                      </a:r>
                      <a:endParaRPr lang="ru-RU" sz="1400" dirty="0"/>
                    </a:p>
                  </a:txBody>
                  <a:tcPr marL="177091" marR="177091" marT="88545" marB="8854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 marL="177091" marR="177091" marT="88545" marB="8854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7158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5</a:t>
                      </a:r>
                      <a:endParaRPr lang="ru-RU" sz="1400" b="0" dirty="0"/>
                    </a:p>
                  </a:txBody>
                  <a:tcPr marL="177091" marR="177091" marT="88545" marB="8854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 marL="177091" marR="177091" marT="88545" marB="8854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 marL="177091" marR="177091" marT="88545" marB="8854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7158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7158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7158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6</a:t>
                      </a:r>
                      <a:endParaRPr lang="ru-RU" sz="1400" dirty="0"/>
                    </a:p>
                  </a:txBody>
                  <a:tcPr marL="177091" marR="177091" marT="88545" marB="8854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 marL="177091" marR="177091" marT="88545" marB="8854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 marL="177091" marR="177091" marT="88545" marB="8854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7158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7</a:t>
                      </a:r>
                      <a:endParaRPr lang="ru-RU" sz="1400" b="1" dirty="0"/>
                    </a:p>
                  </a:txBody>
                  <a:tcPr marL="177091" marR="177091" marT="88545" marB="8854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 marL="177091" marR="177091" marT="88545" marB="8854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 marL="177091" marR="177091" marT="88545" marB="8854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177091" marR="177091" marT="88545" marB="8854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3951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6656" y="1943100"/>
            <a:ext cx="10753725" cy="3834765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Ответы присылайте на электронную почту: </a:t>
            </a:r>
            <a:r>
              <a:rPr lang="en-US" sz="2800" b="1" u="sng" dirty="0" smtClean="0"/>
              <a:t>Andreirun55@gmail.com</a:t>
            </a:r>
            <a:endParaRPr lang="ru-RU" sz="2800" b="1" u="sng" dirty="0"/>
          </a:p>
        </p:txBody>
      </p:sp>
    </p:spTree>
    <p:extLst>
      <p:ext uri="{BB962C8B-B14F-4D97-AF65-F5344CB8AC3E}">
        <p14:creationId xmlns:p14="http://schemas.microsoft.com/office/powerpoint/2010/main" val="2208312099"/>
      </p:ext>
    </p:extLst>
  </p:cSld>
  <p:clrMapOvr>
    <a:masterClrMapping/>
  </p:clrMapOvr>
</p:sld>
</file>

<file path=ppt/theme/theme1.xml><?xml version="1.0" encoding="utf-8"?>
<a:theme xmlns:a="http://schemas.openxmlformats.org/drawingml/2006/main" name="Метрополия">
  <a:themeElements>
    <a:clrScheme name="Метрополия">
      <a:dk1>
        <a:sysClr val="windowText" lastClr="000000"/>
      </a:dk1>
      <a:lt1>
        <a:sysClr val="window" lastClr="FFFFFF"/>
      </a:lt1>
      <a:dk2>
        <a:srgbClr val="471101"/>
      </a:dk2>
      <a:lt2>
        <a:srgbClr val="E7E8E2"/>
      </a:lt2>
      <a:accent1>
        <a:srgbClr val="A6B727"/>
      </a:accent1>
      <a:accent2>
        <a:srgbClr val="F04304"/>
      </a:accent2>
      <a:accent3>
        <a:srgbClr val="EF8606"/>
      </a:accent3>
      <a:accent4>
        <a:srgbClr val="F2C100"/>
      </a:accent4>
      <a:accent5>
        <a:srgbClr val="A65001"/>
      </a:accent5>
      <a:accent6>
        <a:srgbClr val="BA9585"/>
      </a:accent6>
      <a:hlink>
        <a:srgbClr val="00B0F0"/>
      </a:hlink>
      <a:folHlink>
        <a:srgbClr val="7F7F7F"/>
      </a:folHlink>
    </a:clrScheme>
    <a:fontScheme name="Метрополи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Метрополи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3A8A2BB7-7C5E-4EB2-B1F1-CFFF0F57E773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Метрополия</Template>
  <TotalTime>111</TotalTime>
  <Words>184</Words>
  <Application>Microsoft Office PowerPoint</Application>
  <PresentationFormat>Широкоэкранный</PresentationFormat>
  <Paragraphs>32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Метрополия</vt:lpstr>
      <vt:lpstr>Здоровый образ жизни</vt:lpstr>
      <vt:lpstr>Вопросы.</vt:lpstr>
      <vt:lpstr>Презентация PowerPoint</vt:lpstr>
      <vt:lpstr>Презентация PowerPoint</vt:lpstr>
      <vt:lpstr>Кроссворд.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Здоровый образ жизни</dc:title>
  <dcterms:created xsi:type="dcterms:W3CDTF">2018-04-11T15:45:39Z</dcterms:created>
  <dcterms:modified xsi:type="dcterms:W3CDTF">2018-04-11T17:37:13Z</dcterms:modified>
</cp:coreProperties>
</file>