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2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E9897-7D3D-443E-9367-43AE6233D0A5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5077-3998-4CD0-99B2-325754BCC1D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E9897-7D3D-443E-9367-43AE6233D0A5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5077-3998-4CD0-99B2-325754BCC1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E9897-7D3D-443E-9367-43AE6233D0A5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5077-3998-4CD0-99B2-325754BCC1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E9897-7D3D-443E-9367-43AE6233D0A5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5077-3998-4CD0-99B2-325754BCC1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E9897-7D3D-443E-9367-43AE6233D0A5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E6B5077-3998-4CD0-99B2-325754BCC1D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E9897-7D3D-443E-9367-43AE6233D0A5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5077-3998-4CD0-99B2-325754BCC1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E9897-7D3D-443E-9367-43AE6233D0A5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5077-3998-4CD0-99B2-325754BCC1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E9897-7D3D-443E-9367-43AE6233D0A5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5077-3998-4CD0-99B2-325754BCC1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E9897-7D3D-443E-9367-43AE6233D0A5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5077-3998-4CD0-99B2-325754BCC1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E9897-7D3D-443E-9367-43AE6233D0A5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5077-3998-4CD0-99B2-325754BCC1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E9897-7D3D-443E-9367-43AE6233D0A5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5077-3998-4CD0-99B2-325754BCC1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18E9897-7D3D-443E-9367-43AE6233D0A5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E6B5077-3998-4CD0-99B2-325754BCC1D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>
    <p:wipe dir="r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r>
              <a:rPr lang="ru-RU" sz="4000" dirty="0" smtClean="0"/>
              <a:t>Выносливость</a:t>
            </a:r>
            <a:r>
              <a:rPr lang="ru-RU" sz="2800" dirty="0" smtClean="0"/>
              <a:t>-способность организма человека выполнять определенную работу довольно длительное время без снижения ее эффективности</a:t>
            </a:r>
            <a:endParaRPr lang="ru-RU" sz="2800" dirty="0"/>
          </a:p>
        </p:txBody>
      </p:sp>
      <p:pic>
        <p:nvPicPr>
          <p:cNvPr id="4" name="Содержимое 3" descr="vashnost_vinoslivost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66875" y="2239962"/>
            <a:ext cx="5810250" cy="34290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Методы развития выносливости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8496944" cy="576064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Метод равномерного характера. Метод подразумевает непрерывную работу с соблюдением постоянной скорости</a:t>
            </a:r>
            <a:r>
              <a:rPr lang="ru-RU" sz="2400" dirty="0"/>
              <a:t> </a:t>
            </a:r>
            <a:r>
              <a:rPr lang="ru-RU" sz="2400" dirty="0" smtClean="0"/>
              <a:t>и ритма.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Переменный метод. Здесь происходит последовательная смена нагрузки и скорости.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Метод повторов. В этом случае упражнение выполняется очень быстро (до 20 секунд), затем последует отдых и вновь нагрузка.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Круговой метод. Практически то же самое, что и метод повторов, только в каждом новом подходе добавляется новое упражнение.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Игровой метод. Выносливость развивается в процессе своеобразной игры.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Соревновательный метод. Выполнение тех или иных упражнений в форме состязаний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1235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692696"/>
            <a:ext cx="8535500" cy="5328591"/>
          </a:xfrm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Виды: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ru-RU" sz="2800" i="1" dirty="0" smtClean="0"/>
              <a:t>Общая выносливость</a:t>
            </a:r>
            <a:r>
              <a:rPr lang="ru-RU" sz="2800" dirty="0" smtClean="0"/>
              <a:t> — способность к продолжительному выполнению с высокой эффективностью работы умеренной интенсивности.</a:t>
            </a:r>
            <a:r>
              <a:rPr lang="ru-RU" sz="2800" b="1" dirty="0"/>
              <a:t> </a:t>
            </a:r>
            <a:endParaRPr lang="ru-RU" sz="2800" b="1" dirty="0" smtClean="0"/>
          </a:p>
          <a:p>
            <a:r>
              <a:rPr lang="ru-RU" sz="2800" i="1" dirty="0" smtClean="0"/>
              <a:t>Специальная выносливость</a:t>
            </a:r>
            <a:r>
              <a:rPr lang="ru-RU" sz="2800" dirty="0"/>
              <a:t> </a:t>
            </a:r>
            <a:r>
              <a:rPr lang="ru-RU" sz="2800" dirty="0" smtClean="0"/>
              <a:t>— </a:t>
            </a:r>
            <a:r>
              <a:rPr lang="ru-RU" sz="2800" dirty="0" smtClean="0"/>
              <a:t>способность эффективно выполнять работу и преодолевать утомление в условиях конкретного вида двигательной деятельности.</a:t>
            </a:r>
            <a:endParaRPr lang="ru-RU" sz="2800" i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Виды специальной выносливости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Скоростная</a:t>
            </a:r>
          </a:p>
          <a:p>
            <a:r>
              <a:rPr lang="ru-RU" dirty="0" smtClean="0"/>
              <a:t>Скоростно-силовая</a:t>
            </a:r>
          </a:p>
          <a:p>
            <a:r>
              <a:rPr lang="ru-RU" dirty="0" smtClean="0"/>
              <a:t>Координационная</a:t>
            </a:r>
          </a:p>
          <a:p>
            <a:r>
              <a:rPr lang="ru-RU" dirty="0" smtClean="0"/>
              <a:t>Силовая</a:t>
            </a:r>
            <a:r>
              <a:rPr lang="ru-RU" dirty="0" smtClean="0"/>
              <a:t> :  </a:t>
            </a:r>
            <a:r>
              <a:rPr lang="ru-RU" sz="2800" dirty="0" smtClean="0"/>
              <a:t>динамическая</a:t>
            </a:r>
          </a:p>
          <a:p>
            <a:pPr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                    статическая</a:t>
            </a:r>
            <a:r>
              <a:rPr lang="ru-RU" sz="2800" dirty="0" smtClean="0"/>
              <a:t>      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0metres_Helsinki2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7920880" cy="594066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Скоростная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Данный вид характеризуется способностью человека в течение длительного времени выполнять быстрые движения без утомления и нарушения техники.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Развивается, например, при выполнении ускорений.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Скоростно-силовая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Wingdings" pitchFamily="2" charset="2"/>
              <a:buChar char="ü"/>
            </a:pPr>
            <a:r>
              <a:rPr lang="ru-RU" dirty="0" smtClean="0"/>
              <a:t>Эта способность характеризуется выполнением действий высокой активности </a:t>
            </a:r>
            <a:r>
              <a:rPr lang="ru-RU" i="1" dirty="0" smtClean="0"/>
              <a:t>силового характера</a:t>
            </a:r>
            <a:r>
              <a:rPr lang="ru-RU" dirty="0" smtClean="0"/>
              <a:t> в течение длительного времени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Font typeface="Arial" pitchFamily="34" charset="0"/>
              <a:buChar char="•"/>
            </a:pPr>
            <a:r>
              <a:rPr lang="ru-RU" b="1" i="1" dirty="0" smtClean="0"/>
              <a:t> </a:t>
            </a:r>
            <a:r>
              <a:rPr lang="ru-RU" dirty="0" smtClean="0"/>
              <a:t>Координационная </a:t>
            </a:r>
            <a:r>
              <a:rPr lang="ru-RU" dirty="0"/>
              <a:t>выносливость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проявляется при неоднократном повторении сложных технических и тактических действий. 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В основном проявляется в спортивных играх и гимнастических упражнениях. В беге имеет меньшее значение, поскольку характер движений преимущественно циклический.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эту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60648"/>
            <a:ext cx="6449986" cy="6449986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b="1" i="1" dirty="0" smtClean="0"/>
              <a:t> </a:t>
            </a:r>
            <a:r>
              <a:rPr lang="ru-RU" sz="4000" dirty="0" smtClean="0"/>
              <a:t>Силовая </a:t>
            </a:r>
            <a:r>
              <a:rPr lang="ru-RU" sz="4000" dirty="0"/>
              <a:t>выносливость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указывает на мышечную способность выполнять тяжелые упражнения в течение длительного времени без видимых технических нарушений.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69</TotalTime>
  <Words>215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Выносливость-способность организма человека выполнять определенную работу довольно длительное время без снижения ее эффективности</vt:lpstr>
      <vt:lpstr>Виды:</vt:lpstr>
      <vt:lpstr>Виды специальной выносливости</vt:lpstr>
      <vt:lpstr>Слайд 4</vt:lpstr>
      <vt:lpstr>Скоростная</vt:lpstr>
      <vt:lpstr> Скоростно-силовая</vt:lpstr>
      <vt:lpstr> Координационная выносливость</vt:lpstr>
      <vt:lpstr>Слайд 8</vt:lpstr>
      <vt:lpstr> Силовая выносливость</vt:lpstr>
      <vt:lpstr>Методы развития выносливости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Выносливость-способность организма человека выполнять определенную работу довольно длительное время без снижения ее эффективности</dc:title>
  <dc:creator>admin</dc:creator>
  <cp:lastModifiedBy>admin</cp:lastModifiedBy>
  <cp:revision>7</cp:revision>
  <dcterms:created xsi:type="dcterms:W3CDTF">2017-02-17T14:12:07Z</dcterms:created>
  <dcterms:modified xsi:type="dcterms:W3CDTF">2017-02-17T15:21:30Z</dcterms:modified>
</cp:coreProperties>
</file>