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22.10.2016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1%8B%D0%B6%D0%BE%D0%BA_%D1%81_%D1%88%D0%B5%D1%81%D1%82%D0%BE%D0%BC#cite_note-Ref12-4" TargetMode="External"/><Relationship Id="rId2" Type="http://schemas.openxmlformats.org/officeDocument/2006/relationships/hyperlink" Target="https://ru.wikipedia.org/wiki/%D0%9F%D1%80%D1%8B%D0%B6%D0%BE%D0%BA_%D1%81_%D1%88%D0%B5%D1%81%D1%82%D0%BE%D0%BC#cite_note-Matthews.E2.80.942012.E2.80.94.E2.80.94168-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Прыжки с  шестом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39" y="626941"/>
            <a:ext cx="3783610" cy="294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6941"/>
            <a:ext cx="2016224" cy="294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71703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Прыгун с шестом в Военно-морской академии США. Фото 1890-хх годов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68144" y="3717032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Техника прыжка с деревянным шестом (1912)</a:t>
            </a:r>
          </a:p>
        </p:txBody>
      </p:sp>
    </p:spTree>
    <p:extLst>
      <p:ext uri="{BB962C8B-B14F-4D97-AF65-F5344CB8AC3E}">
        <p14:creationId xmlns:p14="http://schemas.microsoft.com/office/powerpoint/2010/main" val="97318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3436652" cy="21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09" y="908720"/>
            <a:ext cx="3165114" cy="213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38" y="4149080"/>
            <a:ext cx="3165115" cy="209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51" y="4149080"/>
            <a:ext cx="34233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2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Мировые рекорды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301818"/>
              </p:ext>
            </p:extLst>
          </p:nvPr>
        </p:nvGraphicFramePr>
        <p:xfrm>
          <a:off x="457200" y="1622901"/>
          <a:ext cx="8229600" cy="448056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Рекорд</a:t>
                      </a:r>
                      <a:r>
                        <a:rPr lang="ru-RU" dirty="0">
                          <a:effectLst/>
                        </a:rPr>
                        <a:t> (м)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Спортсмен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Страна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Дата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Место установления рекорда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i="1">
                          <a:effectLst/>
                        </a:rPr>
                        <a:t>Открытые стадионы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i="1">
                          <a:effectLst/>
                        </a:rPr>
                        <a:t>Мужчины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6,14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Сергей Бубка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Украина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31 июля 1994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Сестриере</a:t>
                      </a:r>
                      <a:r>
                        <a:rPr lang="ru-RU" dirty="0">
                          <a:effectLst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Италия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i="1">
                          <a:effectLst/>
                        </a:rPr>
                        <a:t>Женщины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5,06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Елена Исинбаева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Россия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28 августа 2009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Цюрих</a:t>
                      </a:r>
                      <a:r>
                        <a:rPr lang="ru-RU" dirty="0">
                          <a:effectLst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Швейцария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 gridSpan="6">
                  <a:txBody>
                    <a:bodyPr/>
                    <a:lstStyle/>
                    <a:p>
                      <a:pPr algn="ctr"/>
                      <a:r>
                        <a:rPr lang="ru-RU" i="1">
                          <a:effectLst/>
                        </a:rPr>
                        <a:t>Закрытые помещения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i="1">
                          <a:effectLst/>
                        </a:rPr>
                        <a:t>Мужчины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6,16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Рено </a:t>
                      </a:r>
                      <a:r>
                        <a:rPr lang="ru-RU" u="none" strike="noStrike" dirty="0" err="1">
                          <a:solidFill>
                            <a:srgbClr val="0B0080"/>
                          </a:solidFill>
                          <a:effectLst/>
                        </a:rPr>
                        <a:t>Лавиллени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Франция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15 февраля 2014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Донецк</a:t>
                      </a:r>
                      <a:r>
                        <a:rPr lang="ru-RU" dirty="0">
                          <a:effectLst/>
                        </a:rPr>
                        <a:t>,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Украина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i="1">
                          <a:effectLst/>
                        </a:rPr>
                        <a:t>Женщины</a:t>
                      </a:r>
                      <a:endParaRPr lang="ru-RU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5,03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 smtClean="0">
                          <a:solidFill>
                            <a:srgbClr val="0B0080"/>
                          </a:solidFill>
                          <a:effectLst/>
                        </a:rPr>
                        <a:t>Дженнифер 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Сур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30 января 2016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Брокпорт</a:t>
                      </a:r>
                      <a:r>
                        <a:rPr lang="ru-RU" dirty="0" smtClean="0">
                          <a:effectLst/>
                        </a:rPr>
                        <a:t>,</a:t>
                      </a:r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B0080"/>
                          </a:solidFill>
                          <a:effectLst/>
                        </a:rPr>
                        <a:t>США</a:t>
                      </a:r>
                      <a:endParaRPr lang="ru-RU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57200" y="162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9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2"/>
            <a:ext cx="9121141" cy="687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Прыжок с шестом </a:t>
            </a:r>
            <a:r>
              <a:rPr lang="ru-RU" dirty="0">
                <a:solidFill>
                  <a:srgbClr val="FF0000"/>
                </a:solidFill>
              </a:rPr>
              <a:t>— дисциплина, относящаяся к вертикальным прыжкам технических видов легкоатлетической программы. Здесь спортсмену нужно пройти над планкой (не опрокинув её), используя легкоатлетический шест. Прыжок с шестом среди мужчин является олимпийским видом спорта с Первой летней Олимпиады 1896 года, среди женщин — с Олимпийских игр 2000 года в Сиднее. Входит в состав легкоатлетических многоборий.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Прыжок с шестом является одним из четырёх главных видов прыжков (помимо прыжков в длину, тройных прыжков и прыжков в высоту). Также прыжок с шестом является самой неординарной технической дисциплиной. Только здесь (за исключением всех метательных дисциплин) нужны посторонние предметы, чтобы достичь заданной цели. Прыгуны с шестом обязаны иметь отличную гимнастическую подготовку и даже, может быть, пройти обучение в гимнастической школе (оно было у таких спортсменов, побивших мировые рекорды, как Елена Исинбаева, Брайан </a:t>
            </a:r>
            <a:r>
              <a:rPr lang="ru-RU" dirty="0" err="1">
                <a:solidFill>
                  <a:srgbClr val="FF0000"/>
                </a:solidFill>
              </a:rPr>
              <a:t>Штернберг</a:t>
            </a:r>
            <a:r>
              <a:rPr lang="ru-RU" dirty="0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0066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Соревнования по прыжку с шестом происходят в секторе для прыжка с шестом, оборудованном планкой на держателях и местом для приземления. Спортсмену на предварительном этапе и финале даётся по три попытки на каждой высоте. Прирост высот в ходе соревнований определяется судьями, он не может быть менее 5 см. Обычно на малых высотах планка поднимается с шагом 10—15 см и затем шаг переходит к 5 см.</a:t>
            </a:r>
          </a:p>
          <a:p>
            <a:r>
              <a:rPr lang="ru-RU" dirty="0"/>
              <a:t>Расстояние между держателями планки 4,5 м. Размеры места приземления 6×6 (5×5 для региональных соревнований) м. Длина дорожки для разбега — не менее 40 м, ширина — 1,22 м.</a:t>
            </a:r>
          </a:p>
          <a:p>
            <a:r>
              <a:rPr lang="ru-RU" dirty="0"/>
              <a:t>Попытка считается неудачной, если:</a:t>
            </a:r>
          </a:p>
          <a:p>
            <a:r>
              <a:rPr lang="ru-RU" dirty="0"/>
              <a:t>в результате прыжка планка не удержалась на стойках;</a:t>
            </a:r>
          </a:p>
          <a:p>
            <a:r>
              <a:rPr lang="ru-RU" dirty="0"/>
              <a:t>спортсмен коснулся поверхности сектора, включая место приземления, расположенное за вертикальной плоскостью, проходящей через дальний край ящика для упора, любой частью тела или шестом;</a:t>
            </a:r>
          </a:p>
          <a:p>
            <a:r>
              <a:rPr lang="ru-RU" dirty="0"/>
              <a:t>спортсмен в фазе полёта руками попытался удержать планку от падения.</a:t>
            </a:r>
          </a:p>
          <a:p>
            <a:r>
              <a:rPr lang="ru-RU" dirty="0"/>
              <a:t>Удачную попытку судья отмечает поднятием белого флага. Если планка упала со стоек после поднятия белого флага, это уже не имеет значения — попытка засчитана. Если при выполнении попытки шест сломается, спортсмен имеет право выполнить попытку </a:t>
            </a:r>
            <a:r>
              <a:rPr lang="ru-RU" dirty="0" smtClean="0"/>
              <a:t>заново.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22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прыжка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2"/>
            <a:ext cx="2538283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2"/>
            <a:ext cx="2538283" cy="33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1844824"/>
            <a:ext cx="253828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0560" y="545934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Разбег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547658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тталкивание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750244" y="5476582"/>
            <a:ext cx="2088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Вылет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3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Фазы прыжка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25219"/>
            <a:ext cx="2634271" cy="351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25219"/>
            <a:ext cx="2634271" cy="351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1825218"/>
            <a:ext cx="2634271" cy="351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5589240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Переход планки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55892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Отпускание шеста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00191" y="5589240"/>
            <a:ext cx="2736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Приземление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43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/>
              <a:t>Возможность пропускать высоты и переносить попытки является основным тактическим приёмом в ходе соревнований. Типичный приём в случае неудачной попытки на очередной высоте это перенести две попытки на следующую высоту.</a:t>
            </a:r>
          </a:p>
          <a:p>
            <a:r>
              <a:rPr lang="ru-RU" sz="1900" dirty="0"/>
              <a:t>Соревнования в прыжке с шестом — одни из самых длительных в легкоатлетических секторах и иногда затягиваются на много часов. В последнее время рассматриваются альтернативные варианты правил, при которых спортсменам (как в тяжёлой атлетике) даётся фиксированное количество попыток на все соревнования.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70298"/>
            <a:ext cx="3280694" cy="1844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6" y="5043207"/>
            <a:ext cx="4865313" cy="149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91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8457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Деревянный шест</a:t>
            </a:r>
          </a:p>
          <a:p>
            <a:r>
              <a:rPr lang="ru-RU" sz="2500" dirty="0"/>
              <a:t>Шест постоянно применялся людьми с незапамятных времён для преодоления естественных препятствий. Соревнования в прыжках с шестом проводились уже в Древней Греции, а также кельтами и жителями древнего Крита. Но только в 19-м веке его стали использовать как спортивный снаряд для преодоления планки. Первый рекорд составлял 2.50 м был зарегистрирован на соревнованиях в Германии в 1790 году. Изначально шесты изготавливали из жестких и твёрдых пород дерева: ясеня или гикори. Одной из разновидностей техники на таком прочном шесте было воткнуть шест и влезть по нему наверх к планке. К 1888 году благодаря этой хитрости удалось довести рекорд до 3.55 м, но в 1889 техника «лазанья» была запрещена на официальных соревнованиях. В начале XX века шесты из ясеня были вытеснены легкими и упругими шестами из бамбука, которые доминировали около 50 </a:t>
            </a:r>
            <a:r>
              <a:rPr lang="ru-RU" sz="2500" dirty="0" smtClean="0"/>
              <a:t>лет</a:t>
            </a:r>
            <a:r>
              <a:rPr lang="ru-RU" sz="2500" baseline="30000" dirty="0"/>
              <a:t>.</a:t>
            </a:r>
            <a:r>
              <a:rPr lang="ru-RU" sz="2500" dirty="0" smtClean="0"/>
              <a:t> </a:t>
            </a:r>
            <a:r>
              <a:rPr lang="ru-RU" sz="2500" dirty="0"/>
              <a:t>Выбор шеста индивидуально для атлета был настоящим искусством, когда приходилось перебирать сотни деревянных заготовок. Такие шесты часто ломались, характеристики зависели от погодных условий, служили максимум два сезона и были крайне неудобны.</a:t>
            </a:r>
          </a:p>
          <a:p>
            <a:r>
              <a:rPr lang="ru-RU" sz="2500" dirty="0"/>
              <a:t>В 1886 году было разыграно первенство Великобритании по прыжкам в высоту.</a:t>
            </a:r>
          </a:p>
          <a:p>
            <a:r>
              <a:rPr lang="ru-RU" sz="2500" dirty="0"/>
              <a:t>Техника прыжка с деревянным шестом (1912)</a:t>
            </a:r>
          </a:p>
          <a:p>
            <a:r>
              <a:rPr lang="ru-RU" sz="2500" dirty="0"/>
              <a:t>8 июня 1912 года был впервые преодолён четырёхметровый рубеж, </a:t>
            </a:r>
            <a:r>
              <a:rPr lang="ru-RU" sz="2500" dirty="0" err="1"/>
              <a:t>Маркус</a:t>
            </a:r>
            <a:r>
              <a:rPr lang="ru-RU" sz="2500" dirty="0"/>
              <a:t> Райт достиг отметки 4,02 м и с неё начался отсчёт мировых рекордов. Техника преодоления планки в корне отличалась от современной. После толчка шестом атлет переходил в вис, мощным махом переносил тело над планкой и только полностью переместившись за планку отпускал несгибаемый снаряд. Мировой рекорд на деревянных шестах достиг в 1942 году отметки 4,77 м усилиями </a:t>
            </a:r>
            <a:r>
              <a:rPr lang="ru-RU" sz="2500" dirty="0" smtClean="0"/>
              <a:t>американца </a:t>
            </a:r>
            <a:r>
              <a:rPr lang="ru-RU" sz="2500" dirty="0" err="1" smtClean="0"/>
              <a:t>Корнелиуса</a:t>
            </a:r>
            <a:r>
              <a:rPr lang="ru-RU" sz="2500" dirty="0" smtClean="0"/>
              <a:t>  </a:t>
            </a:r>
            <a:r>
              <a:rPr lang="ru-RU" sz="2500" dirty="0" err="1" smtClean="0"/>
              <a:t>Уормердэма</a:t>
            </a:r>
            <a:r>
              <a:rPr lang="ru-RU" sz="2500" dirty="0" smtClean="0"/>
              <a:t>.</a:t>
            </a:r>
            <a:endParaRPr lang="ru-RU" sz="2500" dirty="0"/>
          </a:p>
          <a:p>
            <a:r>
              <a:rPr lang="ru-RU" sz="2500" dirty="0"/>
              <a:t/>
            </a:r>
            <a:br>
              <a:rPr lang="ru-RU" sz="2500" dirty="0"/>
            </a:br>
            <a:endParaRPr lang="ru-RU" sz="2500" b="1" dirty="0"/>
          </a:p>
        </p:txBody>
      </p:sp>
    </p:spTree>
    <p:extLst>
      <p:ext uri="{BB962C8B-B14F-4D97-AF65-F5344CB8AC3E}">
        <p14:creationId xmlns:p14="http://schemas.microsoft.com/office/powerpoint/2010/main" val="222860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b="1" dirty="0" smtClean="0"/>
              <a:t>Металлический шест</a:t>
            </a:r>
          </a:p>
          <a:p>
            <a:r>
              <a:rPr lang="ru-RU" sz="1600" dirty="0" smtClean="0"/>
              <a:t>В </a:t>
            </a:r>
            <a:r>
              <a:rPr lang="ru-RU" sz="1600" dirty="0"/>
              <a:t>1936 году IAAF разрешила в правилах использовать любой материал для изготовления </a:t>
            </a:r>
            <a:r>
              <a:rPr lang="ru-RU" sz="1600" dirty="0" smtClean="0"/>
              <a:t>шеста. </a:t>
            </a:r>
            <a:r>
              <a:rPr lang="ru-RU" sz="1600" dirty="0"/>
              <a:t>На чемпионате Европы 1946 года шведские атлеты впервые продемонстрировали металлические шесты. Они были намного удобнее деревянных, но побить мировой рекорд долго не удавалось.</a:t>
            </a:r>
          </a:p>
          <a:p>
            <a:r>
              <a:rPr lang="ru-RU" sz="1600" dirty="0"/>
              <a:t>Знаменитый американский легкоатлет, священник, которого прозвали «летающий пастор» — Роберт </a:t>
            </a:r>
            <a:r>
              <a:rPr lang="ru-RU" sz="1600" dirty="0" err="1"/>
              <a:t>Ричардс</a:t>
            </a:r>
            <a:r>
              <a:rPr lang="ru-RU" sz="1600" dirty="0"/>
              <a:t> на металлических шестах дважды побеждал на Олимпийских играх: в Хельсинки (1952) — 4 м 55 см и в Мельбурне (1956) — 4 м 56 см. Только в 1957 г Роберт </a:t>
            </a:r>
            <a:r>
              <a:rPr lang="ru-RU" sz="1600" dirty="0" err="1"/>
              <a:t>Гутовски</a:t>
            </a:r>
            <a:r>
              <a:rPr lang="ru-RU" sz="1600" dirty="0"/>
              <a:t> превзошел на 1 см рекорд </a:t>
            </a:r>
            <a:r>
              <a:rPr lang="ru-RU" sz="1600" dirty="0" err="1"/>
              <a:t>Корнелиуса</a:t>
            </a:r>
            <a:r>
              <a:rPr lang="ru-RU" sz="1600" dirty="0"/>
              <a:t> </a:t>
            </a:r>
            <a:r>
              <a:rPr lang="ru-RU" sz="1600" dirty="0" err="1"/>
              <a:t>Уормердэма</a:t>
            </a:r>
            <a:r>
              <a:rPr lang="ru-RU" sz="1600" dirty="0"/>
              <a:t>. В итоге результат 4 м 80 см оказался потолком для металлических шестов. Этот рекорд был достигнут Дональдом Брэггом в 1960 г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8239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Пластиковый шест</a:t>
            </a:r>
          </a:p>
          <a:p>
            <a:r>
              <a:rPr lang="ru-RU" dirty="0"/>
              <a:t>Эксперименты по изготовлению пластиковых шестов проводились в США ещё в 1940-х годах. На Олимпийских играх в Риме (1960) были представлены первые образцы пластиковых шестов, которые произвели революцию в этой дисциплине. 20 мая 1961 года Джордж Дэвис впервые побил мировой рекорд на </a:t>
            </a:r>
            <a:r>
              <a:rPr lang="ru-RU" dirty="0" err="1"/>
              <a:t>фибергласовом</a:t>
            </a:r>
            <a:r>
              <a:rPr lang="ru-RU" dirty="0"/>
              <a:t> шесте. На прогресс повлияло и появление специальных материалов для изготовления безопасной ямы для приземления</a:t>
            </a:r>
            <a:r>
              <a:rPr lang="ru-RU" baseline="30000" dirty="0">
                <a:hlinkClick r:id="rId2"/>
              </a:rPr>
              <a:t>[3]</a:t>
            </a:r>
            <a:r>
              <a:rPr lang="ru-RU" dirty="0"/>
              <a:t>. За 34 года мировой рекорд вырос с 4.83 до 6.14 м. </a:t>
            </a:r>
            <a:r>
              <a:rPr lang="ru-RU" dirty="0" err="1"/>
              <a:t>Фибергласовые</a:t>
            </a:r>
            <a:r>
              <a:rPr lang="ru-RU" dirty="0"/>
              <a:t> шесты способны сгибаться, накапливая кинетическую энергию спортсмена так, что стрелка прогиба достигает 100—130 см у пятиметрового шеста. Затем шест распрямляется, выбрасывая прыгуна к планке. Это потребовало полностью переработать технику прыжка и повысило требования к скоростной и физической подготовке атлетов</a:t>
            </a:r>
            <a:r>
              <a:rPr lang="ru-RU" baseline="30000" dirty="0">
                <a:hlinkClick r:id="rId3"/>
              </a:rPr>
              <a:t>[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9543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51</TotalTime>
  <Words>462</Words>
  <Application>Microsoft Office PowerPoint</Application>
  <PresentationFormat>Экран (4:3)</PresentationFormat>
  <Paragraphs>72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Прыжки с  шестом</vt:lpstr>
      <vt:lpstr>Презентация PowerPoint</vt:lpstr>
      <vt:lpstr>Правила</vt:lpstr>
      <vt:lpstr>Фазы прыжка</vt:lpstr>
      <vt:lpstr>Фазы прыжка</vt:lpstr>
      <vt:lpstr>Тактика</vt:lpstr>
      <vt:lpstr>История</vt:lpstr>
      <vt:lpstr>История </vt:lpstr>
      <vt:lpstr>История</vt:lpstr>
      <vt:lpstr>Презентация PowerPoint</vt:lpstr>
      <vt:lpstr>Презентация PowerPoint</vt:lpstr>
      <vt:lpstr>Мировые рекорды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Прыжки с  шестом</dc:title>
  <dc:creator>comp</dc:creator>
  <cp:lastModifiedBy>Шилов Андрей Иванович</cp:lastModifiedBy>
  <cp:revision>5</cp:revision>
  <dcterms:created xsi:type="dcterms:W3CDTF">2016-10-21T15:23:57Z</dcterms:created>
  <dcterms:modified xsi:type="dcterms:W3CDTF">2016-10-22T06:50:41Z</dcterms:modified>
</cp:coreProperties>
</file>