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9" r:id="rId19"/>
    <p:sldId id="272" r:id="rId20"/>
    <p:sldId id="273" r:id="rId21"/>
    <p:sldId id="274" r:id="rId22"/>
    <p:sldId id="275" r:id="rId23"/>
    <p:sldId id="276" r:id="rId24"/>
    <p:sldId id="280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2A83-8B01-4855-ADB1-436160EEB0D7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E45B-ACE3-4C0D-84F6-CC22BC418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2A83-8B01-4855-ADB1-436160EEB0D7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E45B-ACE3-4C0D-84F6-CC22BC418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2A83-8B01-4855-ADB1-436160EEB0D7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E45B-ACE3-4C0D-84F6-CC22BC418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2A83-8B01-4855-ADB1-436160EEB0D7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E45B-ACE3-4C0D-84F6-CC22BC418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2A83-8B01-4855-ADB1-436160EEB0D7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E45B-ACE3-4C0D-84F6-CC22BC418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2A83-8B01-4855-ADB1-436160EEB0D7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E45B-ACE3-4C0D-84F6-CC22BC418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2A83-8B01-4855-ADB1-436160EEB0D7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E45B-ACE3-4C0D-84F6-CC22BC418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2A83-8B01-4855-ADB1-436160EEB0D7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E45B-ACE3-4C0D-84F6-CC22BC418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2A83-8B01-4855-ADB1-436160EEB0D7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E45B-ACE3-4C0D-84F6-CC22BC418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2A83-8B01-4855-ADB1-436160EEB0D7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E45B-ACE3-4C0D-84F6-CC22BC418C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2A83-8B01-4855-ADB1-436160EEB0D7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E45B-ACE3-4C0D-84F6-CC22BC418C1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0A2A83-8B01-4855-ADB1-436160EEB0D7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1DE45B-ACE3-4C0D-84F6-CC22BC418C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918648" cy="2448271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Лирика </a:t>
            </a:r>
            <a:r>
              <a:rPr lang="ru-RU" sz="6600" dirty="0" err="1" smtClean="0"/>
              <a:t>А.С.Пушкина</a:t>
            </a:r>
            <a:endParaRPr lang="ru-RU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35" y="3717032"/>
            <a:ext cx="213863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8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19256" cy="4406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1530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Иван Иванович </a:t>
            </a:r>
            <a:r>
              <a:rPr lang="ru-RU" sz="4000" dirty="0" err="1" smtClean="0"/>
              <a:t>Пущин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dirty="0" smtClean="0"/>
              <a:t>(1798-1859)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120680" cy="459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6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19256" cy="4406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Вильгельм Карлович </a:t>
            </a:r>
          </a:p>
          <a:p>
            <a:pPr marL="0" indent="0" algn="ctr">
              <a:buNone/>
            </a:pPr>
            <a:r>
              <a:rPr lang="ru-RU" sz="4000" dirty="0" smtClean="0"/>
              <a:t>Кюхельбекер </a:t>
            </a:r>
          </a:p>
          <a:p>
            <a:pPr marL="0" indent="0" algn="ctr">
              <a:buNone/>
            </a:pPr>
            <a:r>
              <a:rPr lang="ru-RU" dirty="0" smtClean="0"/>
              <a:t>(1797-1846)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11" y="2348880"/>
            <a:ext cx="3278857" cy="398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19256" cy="4406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Александр Михайлович</a:t>
            </a:r>
          </a:p>
          <a:p>
            <a:pPr marL="0" indent="0" algn="ctr">
              <a:buNone/>
            </a:pPr>
            <a:r>
              <a:rPr lang="ru-RU" sz="3200" dirty="0" smtClean="0"/>
              <a:t>Горчаков</a:t>
            </a:r>
          </a:p>
          <a:p>
            <a:pPr marL="0" indent="0" algn="ctr">
              <a:buNone/>
            </a:pPr>
            <a:r>
              <a:rPr lang="ru-RU" dirty="0" smtClean="0"/>
              <a:t>(1798-1883)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35" y="2132856"/>
            <a:ext cx="3566889" cy="435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19256" cy="4406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70068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424936" cy="631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4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19256" cy="4406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Фёдор Фёдорович Матюшкин</a:t>
            </a:r>
          </a:p>
          <a:p>
            <a:pPr marL="0" indent="0" algn="ctr">
              <a:buNone/>
            </a:pPr>
            <a:r>
              <a:rPr lang="ru-RU" dirty="0" smtClean="0"/>
              <a:t>(1799-1872)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06737"/>
            <a:ext cx="3168352" cy="49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25211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6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19256" cy="4406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Корсаков Николай Александрович</a:t>
            </a:r>
          </a:p>
          <a:p>
            <a:pPr marL="0" indent="0" algn="ctr">
              <a:buNone/>
            </a:pPr>
            <a:r>
              <a:rPr lang="ru-RU" sz="3200" dirty="0" smtClean="0"/>
              <a:t>(1800-1820)</a:t>
            </a:r>
          </a:p>
          <a:p>
            <a:pPr marL="0" indent="0" algn="ctr">
              <a:buNone/>
            </a:pPr>
            <a:r>
              <a:rPr lang="ru-RU" sz="3200" dirty="0" smtClean="0"/>
              <a:t>русский поэт, композитор</a:t>
            </a:r>
            <a:endParaRPr lang="ru-RU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49760"/>
            <a:ext cx="3246386" cy="391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8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4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09924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Вопросы для обсуждения</a:t>
            </a:r>
            <a:br>
              <a:rPr lang="ru-RU" sz="48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40960" cy="4824536"/>
          </a:xfrm>
        </p:spPr>
        <p:txBody>
          <a:bodyPr>
            <a:normAutofit/>
          </a:bodyPr>
          <a:lstStyle/>
          <a:p>
            <a:pPr marL="779526" indent="-742950" algn="l"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Каким настроением проникнуто стихотворение? Меняется ли настроение на протяжении стихотворение? </a:t>
            </a:r>
          </a:p>
          <a:p>
            <a:pPr marL="779526" indent="-742950" algn="l"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Кого из лицейских друзей вспоминает поэт? В каких строчках?</a:t>
            </a:r>
          </a:p>
          <a:p>
            <a:pPr marL="779526" indent="-742950" algn="l"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Какие устаревшие или непонятные слова встретились?</a:t>
            </a:r>
          </a:p>
          <a:p>
            <a:pPr marL="779526" indent="-742950" algn="l"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Какую строку можно считать манифестом дружбы?</a:t>
            </a:r>
          </a:p>
          <a:p>
            <a:pPr marL="779526" indent="-742950" algn="l"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Какие темы затронуты в стихотворении?</a:t>
            </a:r>
          </a:p>
        </p:txBody>
      </p:sp>
    </p:spTree>
    <p:extLst>
      <p:ext uri="{BB962C8B-B14F-4D97-AF65-F5344CB8AC3E}">
        <p14:creationId xmlns:p14="http://schemas.microsoft.com/office/powerpoint/2010/main" val="2910505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Стихотворение «К ***»</a:t>
            </a:r>
          </a:p>
          <a:p>
            <a:pPr marL="0" indent="0" algn="ctr">
              <a:buNone/>
            </a:pPr>
            <a:r>
              <a:rPr lang="ru-RU" sz="3600" dirty="0" smtClean="0"/>
              <a:t>(«Я помню чудное мгновенье…»)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0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5558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Стихотворение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«19 октября 1825 года»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31224" cy="2520280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rgbClr val="0070C0"/>
                </a:solidFill>
              </a:rPr>
              <a:t>Стихотворение «К ***»</a:t>
            </a:r>
            <a:br>
              <a:rPr lang="ru-RU" b="0" dirty="0">
                <a:solidFill>
                  <a:srgbClr val="0070C0"/>
                </a:solidFill>
              </a:rPr>
            </a:br>
            <a:r>
              <a:rPr lang="ru-RU" b="0" dirty="0">
                <a:solidFill>
                  <a:srgbClr val="0070C0"/>
                </a:solidFill>
              </a:rPr>
              <a:t>(«Я помню чудное мгновенье…»)</a:t>
            </a:r>
            <a:br>
              <a:rPr lang="ru-RU" b="0" dirty="0">
                <a:solidFill>
                  <a:srgbClr val="0070C0"/>
                </a:solidFill>
              </a:rPr>
            </a:br>
            <a:endParaRPr lang="ru-RU" b="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96952"/>
            <a:ext cx="807524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Написано в 1825 году</a:t>
            </a:r>
          </a:p>
          <a:p>
            <a:pPr marL="0" indent="0" algn="ctr">
              <a:buNone/>
            </a:pPr>
            <a:r>
              <a:rPr lang="ru-RU" sz="3600" dirty="0" smtClean="0"/>
              <a:t>в Михайловском </a:t>
            </a:r>
          </a:p>
        </p:txBody>
      </p:sp>
    </p:spTree>
    <p:extLst>
      <p:ext uri="{BB962C8B-B14F-4D97-AF65-F5344CB8AC3E}">
        <p14:creationId xmlns:p14="http://schemas.microsoft.com/office/powerpoint/2010/main" val="41218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2160240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rgbClr val="0070C0"/>
                </a:solidFill>
              </a:rPr>
              <a:t>Стихотворение «К ***»</a:t>
            </a:r>
            <a:br>
              <a:rPr lang="ru-RU" b="0" dirty="0">
                <a:solidFill>
                  <a:srgbClr val="0070C0"/>
                </a:solidFill>
              </a:rPr>
            </a:br>
            <a:r>
              <a:rPr lang="ru-RU" b="0" dirty="0">
                <a:solidFill>
                  <a:srgbClr val="0070C0"/>
                </a:solidFill>
              </a:rPr>
              <a:t>(«Я помню чудное мгновенье…»)</a:t>
            </a:r>
            <a:br>
              <a:rPr lang="ru-RU" b="0" dirty="0">
                <a:solidFill>
                  <a:srgbClr val="0070C0"/>
                </a:solidFill>
              </a:rPr>
            </a:br>
            <a:endParaRPr lang="ru-RU" b="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924944"/>
            <a:ext cx="800323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Адресовано</a:t>
            </a:r>
            <a:r>
              <a:rPr lang="ru-RU" dirty="0" smtClean="0"/>
              <a:t> Анне </a:t>
            </a:r>
            <a:r>
              <a:rPr lang="ru-RU" dirty="0" smtClean="0"/>
              <a:t>Петровне </a:t>
            </a:r>
            <a:r>
              <a:rPr lang="ru-RU" dirty="0" smtClean="0"/>
              <a:t>Керн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dirty="0" smtClean="0"/>
              <a:t>(</a:t>
            </a:r>
            <a:r>
              <a:rPr lang="ru-RU" sz="2400" dirty="0" smtClean="0"/>
              <a:t>1800-1879)</a:t>
            </a:r>
          </a:p>
          <a:p>
            <a:pPr marL="0" indent="0" algn="ctr">
              <a:buNone/>
            </a:pPr>
            <a:endParaRPr lang="ru-RU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915742" cy="218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3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642"/>
            <a:ext cx="8449542" cy="633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4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560840" cy="566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1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584176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0070C0"/>
                </a:solidFill>
              </a:rPr>
              <a:t>Вопросы для обсуждения</a:t>
            </a:r>
            <a:r>
              <a:rPr lang="ru-RU" b="0" dirty="0">
                <a:solidFill>
                  <a:srgbClr val="0070C0"/>
                </a:solidFill>
              </a:rPr>
              <a:t/>
            </a:r>
            <a:br>
              <a:rPr lang="ru-RU" b="0" dirty="0">
                <a:solidFill>
                  <a:srgbClr val="0070C0"/>
                </a:solidFill>
              </a:rPr>
            </a:br>
            <a:endParaRPr lang="ru-RU" b="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8245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Какие темы объединяются в стихотворении?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 каких фактах своей биографии поэт косвенно упоминает в стихотворении?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Какие черты Пушкина</a:t>
            </a:r>
            <a:r>
              <a:rPr lang="ru-RU" dirty="0" smtClean="0"/>
              <a:t>-поэта проявляются в стихотворении?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142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Домашнее </a:t>
            </a:r>
            <a:r>
              <a:rPr lang="ru-RU" sz="4400" dirty="0" smtClean="0"/>
              <a:t>задание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Выучить стихотворение «К***» («Я помню чудное мгновенье…»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5088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03232" cy="5270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429000"/>
            <a:ext cx="7931224" cy="1289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6" y="131192"/>
            <a:ext cx="8839860" cy="66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3737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/>
              <a:t>История создания стихотворения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19 октября 1811 –</a:t>
            </a:r>
          </a:p>
          <a:p>
            <a:pPr marL="0" indent="0">
              <a:buNone/>
            </a:pPr>
            <a:r>
              <a:rPr lang="ru-RU" sz="4000" dirty="0" smtClean="0"/>
              <a:t>день основания</a:t>
            </a:r>
          </a:p>
          <a:p>
            <a:pPr marL="0" indent="0">
              <a:buNone/>
            </a:pPr>
            <a:r>
              <a:rPr lang="ru-RU" sz="4000" dirty="0" smtClean="0"/>
              <a:t>Царскосельского Лицея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818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0352"/>
            <a:ext cx="8496944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600" dirty="0" smtClean="0"/>
              <a:t>В 1817 году Пушкин заканчивает Лицей</a:t>
            </a:r>
          </a:p>
          <a:p>
            <a:pPr marL="0" indent="0">
              <a:buNone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8740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1825 – ссылка в Михайловское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3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Лицейские друзья Пушкина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651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19256" cy="4406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1530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Антон Антонович </a:t>
            </a:r>
            <a:r>
              <a:rPr lang="ru-RU" sz="4000" dirty="0" err="1" smtClean="0"/>
              <a:t>Дельвиг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dirty="0" smtClean="0"/>
              <a:t>(1798-1831)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4320480" cy="472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3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47248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Грустно</a:t>
            </a:r>
            <a:r>
              <a:rPr lang="ru-RU" sz="3200" dirty="0"/>
              <a:t>, тоска.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Вот </a:t>
            </a:r>
            <a:r>
              <a:rPr lang="ru-RU" sz="3200" dirty="0"/>
              <a:t>первая смерть мною </a:t>
            </a:r>
            <a:r>
              <a:rPr lang="ru-RU" sz="3200" dirty="0" smtClean="0"/>
              <a:t>оплаканная</a:t>
            </a:r>
            <a:r>
              <a:rPr lang="ru-RU" sz="3200" dirty="0"/>
              <a:t>… </a:t>
            </a:r>
            <a:r>
              <a:rPr lang="ru-RU" sz="3200" dirty="0" smtClean="0"/>
              <a:t>никто </a:t>
            </a:r>
            <a:r>
              <a:rPr lang="ru-RU" sz="3200" dirty="0"/>
              <a:t>на свете не был </a:t>
            </a:r>
            <a:r>
              <a:rPr lang="ru-RU" sz="3200" dirty="0" smtClean="0"/>
              <a:t>мне ближе </a:t>
            </a:r>
            <a:r>
              <a:rPr lang="ru-RU" sz="3200" dirty="0" err="1" smtClean="0"/>
              <a:t>Дельвига</a:t>
            </a:r>
            <a:r>
              <a:rPr lang="ru-RU" sz="3200" dirty="0" smtClean="0"/>
              <a:t>…</a:t>
            </a:r>
          </a:p>
          <a:p>
            <a:pPr marL="0" indent="0">
              <a:buNone/>
            </a:pPr>
            <a:r>
              <a:rPr lang="ru-RU" sz="3200" dirty="0" smtClean="0"/>
              <a:t>Смерть </a:t>
            </a:r>
            <a:r>
              <a:rPr lang="ru-RU" sz="3200" dirty="0" err="1"/>
              <a:t>Дельвига</a:t>
            </a:r>
            <a:r>
              <a:rPr lang="ru-RU" sz="3200" dirty="0"/>
              <a:t> нагоняет на меня тоску. Помимо прекрасного таланта, то была отлично устроенная голова и душа незаурядного закала. Он был лучшим из нас. Наши ряды начинают </a:t>
            </a:r>
            <a:r>
              <a:rPr lang="ru-RU" sz="3200" dirty="0" smtClean="0"/>
              <a:t>редеть.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91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153</TotalTime>
  <Words>243</Words>
  <Application>Microsoft Office PowerPoint</Application>
  <PresentationFormat>Экран (4:3)</PresentationFormat>
  <Paragraphs>54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Лирика А.С.Пушкина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обсуждения </vt:lpstr>
      <vt:lpstr>Презентация PowerPoint</vt:lpstr>
      <vt:lpstr>Стихотворение «К ***» («Я помню чудное мгновенье…») </vt:lpstr>
      <vt:lpstr>Стихотворение «К ***» («Я помню чудное мгновенье…») </vt:lpstr>
      <vt:lpstr>Презентация PowerPoint</vt:lpstr>
      <vt:lpstr>Презентация PowerPoint</vt:lpstr>
      <vt:lpstr>Вопросы для обсуждения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Лирика А.С.Пушкина</dc:title>
  <dc:creator>User</dc:creator>
  <cp:lastModifiedBy>User</cp:lastModifiedBy>
  <cp:revision>14</cp:revision>
  <dcterms:created xsi:type="dcterms:W3CDTF">2018-02-25T17:48:16Z</dcterms:created>
  <dcterms:modified xsi:type="dcterms:W3CDTF">2018-03-01T14:04:21Z</dcterms:modified>
</cp:coreProperties>
</file>