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77-3C1D-4787-86BD-6497A066EDF7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798-8836-4AE8-904C-44615930074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77-3C1D-4787-86BD-6497A066EDF7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798-8836-4AE8-904C-446159300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77-3C1D-4787-86BD-6497A066EDF7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798-8836-4AE8-904C-446159300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77-3C1D-4787-86BD-6497A066EDF7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798-8836-4AE8-904C-4461593007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77-3C1D-4787-86BD-6497A066EDF7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798-8836-4AE8-904C-446159300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77-3C1D-4787-86BD-6497A066EDF7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798-8836-4AE8-904C-446159300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77-3C1D-4787-86BD-6497A066EDF7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798-8836-4AE8-904C-446159300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77-3C1D-4787-86BD-6497A066EDF7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798-8836-4AE8-904C-446159300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77-3C1D-4787-86BD-6497A066EDF7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798-8836-4AE8-904C-446159300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77-3C1D-4787-86BD-6497A066EDF7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798-8836-4AE8-904C-446159300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C177-3C1D-4787-86BD-6497A066EDF7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798-8836-4AE8-904C-446159300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BF1C177-3C1D-4787-86BD-6497A066EDF7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9C49798-8836-4AE8-904C-44615930074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4632" cy="2785217"/>
          </a:xfrm>
        </p:spPr>
        <p:txBody>
          <a:bodyPr/>
          <a:lstStyle/>
          <a:p>
            <a:r>
              <a:rPr lang="ru-RU" sz="5400" dirty="0" smtClean="0"/>
              <a:t>Стихи и песни о великой отечественной войне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9153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81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16090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13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52861" cy="581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27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6090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59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10872" cy="936104"/>
          </a:xfrm>
        </p:spPr>
        <p:txBody>
          <a:bodyPr/>
          <a:lstStyle/>
          <a:p>
            <a:pPr algn="ctr"/>
            <a:r>
              <a:rPr lang="ru-RU" sz="4000" dirty="0" smtClean="0"/>
              <a:t>Михаил </a:t>
            </a:r>
            <a:r>
              <a:rPr lang="ru-RU" sz="4000" dirty="0" err="1" smtClean="0"/>
              <a:t>васильевич</a:t>
            </a:r>
            <a:r>
              <a:rPr lang="ru-RU" sz="4000" dirty="0" smtClean="0"/>
              <a:t> </a:t>
            </a:r>
            <a:r>
              <a:rPr lang="ru-RU" sz="4000" dirty="0" err="1" smtClean="0"/>
              <a:t>исаковский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2178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22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5691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59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Лев </a:t>
            </a:r>
            <a:r>
              <a:rPr lang="ru-RU" sz="4800" dirty="0" err="1" smtClean="0"/>
              <a:t>иванович</a:t>
            </a:r>
            <a:r>
              <a:rPr lang="ru-RU" sz="4800" dirty="0" smtClean="0"/>
              <a:t> </a:t>
            </a:r>
            <a:r>
              <a:rPr lang="ru-RU" sz="4800" dirty="0" err="1" smtClean="0"/>
              <a:t>ошанин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53723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98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Булат </a:t>
            </a:r>
            <a:r>
              <a:rPr lang="ru-RU" sz="4400" dirty="0" err="1" smtClean="0"/>
              <a:t>шалвович</a:t>
            </a:r>
            <a:r>
              <a:rPr lang="ru-RU" sz="4400" dirty="0" smtClean="0"/>
              <a:t> </a:t>
            </a:r>
            <a:r>
              <a:rPr lang="ru-RU" sz="4400" dirty="0" err="1" smtClean="0"/>
              <a:t>окуджава</a:t>
            </a:r>
            <a:endParaRPr lang="ru-RU" sz="4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374837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586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Расул </a:t>
            </a:r>
            <a:r>
              <a:rPr lang="ru-RU" sz="4400" dirty="0" err="1" smtClean="0"/>
              <a:t>гамзатович</a:t>
            </a:r>
            <a:r>
              <a:rPr lang="ru-RU" sz="4400" dirty="0" smtClean="0"/>
              <a:t> </a:t>
            </a:r>
            <a:r>
              <a:rPr lang="ru-RU" sz="4400" dirty="0" err="1" smtClean="0"/>
              <a:t>гамзатов</a:t>
            </a:r>
            <a:endParaRPr lang="ru-RU" sz="44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12776"/>
            <a:ext cx="700877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61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50832" cy="778098"/>
          </a:xfrm>
        </p:spPr>
        <p:txBody>
          <a:bodyPr/>
          <a:lstStyle/>
          <a:p>
            <a:pPr algn="ctr"/>
            <a:r>
              <a:rPr lang="ru-RU" sz="3600" dirty="0" smtClean="0"/>
              <a:t>Расул </a:t>
            </a:r>
            <a:r>
              <a:rPr lang="ru-RU" sz="3600" dirty="0" err="1" smtClean="0"/>
              <a:t>гамзатов</a:t>
            </a:r>
            <a:r>
              <a:rPr lang="ru-RU" sz="3600" dirty="0" smtClean="0"/>
              <a:t> «журавли»</a:t>
            </a:r>
            <a:endParaRPr lang="ru-RU" sz="36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984776" cy="52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157540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41</TotalTime>
  <Words>24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Стихи и песни о великой отечественной войне</vt:lpstr>
      <vt:lpstr>Презентация PowerPoint</vt:lpstr>
      <vt:lpstr>Презентация PowerPoint</vt:lpstr>
      <vt:lpstr>Михаил васильевич исаковский </vt:lpstr>
      <vt:lpstr>Презентация PowerPoint</vt:lpstr>
      <vt:lpstr>Лев иванович ошанин </vt:lpstr>
      <vt:lpstr>Булат шалвович окуджава</vt:lpstr>
      <vt:lpstr>Расул гамзатович гамзатов</vt:lpstr>
      <vt:lpstr>Расул гамзатов «журавли»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 и песни о великой отечественной войне</dc:title>
  <dc:creator>User</dc:creator>
  <cp:lastModifiedBy>User</cp:lastModifiedBy>
  <cp:revision>5</cp:revision>
  <dcterms:created xsi:type="dcterms:W3CDTF">2018-05-07T21:55:07Z</dcterms:created>
  <dcterms:modified xsi:type="dcterms:W3CDTF">2018-05-07T22:36:31Z</dcterms:modified>
</cp:coreProperties>
</file>