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89D1-9562-419A-9D86-EE25C064C86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8961-A93B-4EDC-A1E9-50FE366E9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89D1-9562-419A-9D86-EE25C064C86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8961-A93B-4EDC-A1E9-50FE366E9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89D1-9562-419A-9D86-EE25C064C86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8961-A93B-4EDC-A1E9-50FE366E9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89D1-9562-419A-9D86-EE25C064C86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8961-A93B-4EDC-A1E9-50FE366E9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89D1-9562-419A-9D86-EE25C064C86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8961-A93B-4EDC-A1E9-50FE366E9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89D1-9562-419A-9D86-EE25C064C86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8961-A93B-4EDC-A1E9-50FE366E9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89D1-9562-419A-9D86-EE25C064C86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8961-A93B-4EDC-A1E9-50FE366E9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89D1-9562-419A-9D86-EE25C064C86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8961-A93B-4EDC-A1E9-50FE366E9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89D1-9562-419A-9D86-EE25C064C86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8961-A93B-4EDC-A1E9-50FE366E9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89D1-9562-419A-9D86-EE25C064C86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8961-A93B-4EDC-A1E9-50FE366E9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89D1-9562-419A-9D86-EE25C064C86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8961-A93B-4EDC-A1E9-50FE366E9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889D1-9562-419A-9D86-EE25C064C86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C8961-A93B-4EDC-A1E9-50FE366E9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4401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640960" cy="6264696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2">
                    <a:lumMod val="10000"/>
                  </a:schemeClr>
                </a:solidFill>
              </a:rPr>
              <a:t>Writing a film review</a:t>
            </a:r>
          </a:p>
          <a:p>
            <a:pPr marL="1143000" indent="-1143000" algn="l">
              <a:buAutoNum type="arabicPeriod"/>
            </a:pPr>
            <a:r>
              <a:rPr lang="en-US" sz="5400" dirty="0" smtClean="0">
                <a:solidFill>
                  <a:schemeClr val="bg2">
                    <a:lumMod val="10000"/>
                  </a:schemeClr>
                </a:solidFill>
              </a:rPr>
              <a:t>Introduction</a:t>
            </a:r>
          </a:p>
          <a:p>
            <a:pPr marL="1143000" indent="-1143000" algn="l">
              <a:buAutoNum type="arabicPeriod"/>
            </a:pPr>
            <a:r>
              <a:rPr lang="en-US" sz="5400" dirty="0" smtClean="0">
                <a:solidFill>
                  <a:schemeClr val="bg2">
                    <a:lumMod val="10000"/>
                  </a:schemeClr>
                </a:solidFill>
              </a:rPr>
              <a:t>Plot</a:t>
            </a:r>
          </a:p>
          <a:p>
            <a:pPr marL="1143000" indent="-1143000" algn="l">
              <a:buAutoNum type="arabicPeriod"/>
            </a:pPr>
            <a:r>
              <a:rPr lang="en-US" sz="5400" dirty="0" smtClean="0">
                <a:solidFill>
                  <a:schemeClr val="bg2">
                    <a:lumMod val="10000"/>
                  </a:schemeClr>
                </a:solidFill>
              </a:rPr>
              <a:t>Features (acting, music, camerawork, etc.)</a:t>
            </a:r>
          </a:p>
          <a:p>
            <a:pPr marL="1143000" indent="-1143000" algn="l">
              <a:buAutoNum type="arabicPeriod"/>
            </a:pPr>
            <a:r>
              <a:rPr lang="en-US" sz="5400" dirty="0" smtClean="0">
                <a:solidFill>
                  <a:schemeClr val="bg2">
                    <a:lumMod val="10000"/>
                  </a:schemeClr>
                </a:solidFill>
              </a:rPr>
              <a:t>Recommendation</a:t>
            </a:r>
            <a:endParaRPr lang="ru-RU" sz="5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4401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6120680"/>
          </a:xfrm>
        </p:spPr>
        <p:txBody>
          <a:bodyPr/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review should…</a:t>
            </a:r>
            <a:endParaRPr lang="en-US" sz="4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use 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interesting 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vocabulary;</a:t>
            </a:r>
            <a:endParaRPr lang="en-US" sz="4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try to catch the 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reader’s</a:t>
            </a:r>
          </a:p>
          <a:p>
            <a:pPr algn="l"/>
            <a:r>
              <a:rPr lang="en-US" sz="480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n-US" sz="48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interest;                </a:t>
            </a:r>
            <a:endParaRPr lang="en-US" sz="4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be 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clearly </a:t>
            </a:r>
            <a:r>
              <a:rPr lang="en-US" sz="4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organised</a:t>
            </a: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sz="4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4401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640960" cy="6264696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say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it is about, but not in too much detail.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remember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mention important or memorable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characters,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but DON’T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spend too much time just describing them.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try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use a range of interesting vocabulary to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bring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film to life for the reader.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remember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link ideas clearly, and to link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paragraphs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together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remember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give your opinion clearly, as this is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purpose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a review, but not until the end.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4401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640960" cy="626469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Introduction</a:t>
            </a:r>
          </a:p>
          <a:p>
            <a:pPr marL="514350" indent="-514350"/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Title</a:t>
            </a:r>
          </a:p>
          <a:p>
            <a:pPr marL="514350" indent="-514350"/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Type of film</a:t>
            </a:r>
          </a:p>
          <a:p>
            <a:pPr marL="514350" indent="-514350"/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Director, leading actors</a:t>
            </a:r>
          </a:p>
          <a:p>
            <a:pPr marL="514350" indent="-514350"/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Setting</a:t>
            </a:r>
          </a:p>
          <a:p>
            <a:pPr marL="514350" indent="-514350"/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Awards</a:t>
            </a: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4401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640960" cy="62646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32656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i="1" dirty="0" smtClean="0"/>
              <a:t>Titanic</a:t>
            </a:r>
            <a:r>
              <a:rPr lang="en-US" sz="4400" i="1" dirty="0" smtClean="0"/>
              <a:t> is </a:t>
            </a:r>
            <a:r>
              <a:rPr lang="en-US" sz="4400" b="1" i="1" dirty="0" smtClean="0"/>
              <a:t>a romantic film directed by </a:t>
            </a:r>
            <a:r>
              <a:rPr lang="en-US" sz="4400" i="1" dirty="0" smtClean="0"/>
              <a:t>James Cameron and </a:t>
            </a:r>
            <a:r>
              <a:rPr lang="en-US" sz="4400" b="1" i="1" dirty="0" smtClean="0"/>
              <a:t>starring</a:t>
            </a:r>
            <a:r>
              <a:rPr lang="en-US" sz="4400" i="1" dirty="0" smtClean="0"/>
              <a:t> Kate </a:t>
            </a:r>
            <a:r>
              <a:rPr lang="en-US" sz="4400" i="1" dirty="0" err="1" smtClean="0"/>
              <a:t>Winslet</a:t>
            </a:r>
            <a:r>
              <a:rPr lang="en-US" sz="4400" i="1" dirty="0" smtClean="0"/>
              <a:t> and Leonardo </a:t>
            </a:r>
            <a:r>
              <a:rPr lang="en-US" sz="4400" i="1" dirty="0" err="1" smtClean="0"/>
              <a:t>DiCaprio</a:t>
            </a:r>
            <a:r>
              <a:rPr lang="en-US" sz="4400" i="1" dirty="0" smtClean="0"/>
              <a:t>. </a:t>
            </a:r>
          </a:p>
          <a:p>
            <a:r>
              <a:rPr lang="en-US" sz="4400" i="1" dirty="0" smtClean="0"/>
              <a:t>The film is </a:t>
            </a:r>
            <a:r>
              <a:rPr lang="en-US" sz="4400" b="1" i="1" dirty="0" smtClean="0"/>
              <a:t>set in </a:t>
            </a:r>
            <a:r>
              <a:rPr lang="en-US" sz="4400" i="1" dirty="0" smtClean="0"/>
              <a:t>…</a:t>
            </a:r>
          </a:p>
          <a:p>
            <a:r>
              <a:rPr lang="en-US" sz="4400" i="1" dirty="0" smtClean="0"/>
              <a:t>The story takes place …</a:t>
            </a:r>
          </a:p>
          <a:p>
            <a:r>
              <a:rPr lang="en-US" sz="4400" i="1" dirty="0" smtClean="0"/>
              <a:t>The film is about …</a:t>
            </a:r>
          </a:p>
          <a:p>
            <a:r>
              <a:rPr lang="en-US" sz="4400" i="1" dirty="0" smtClean="0"/>
              <a:t>… a rich girl and a poor boy who meet on the first and last voyage of a ship.</a:t>
            </a:r>
            <a:endParaRPr lang="ru-RU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4401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712968" cy="626469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Plot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Provide a brief summary of the plot. 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Make sure it makes sense for the   reader who does not know the movie. 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Do not describe specific scenes. 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Do not mention the ending.</a:t>
            </a:r>
          </a:p>
          <a:p>
            <a:pPr algn="l"/>
            <a:r>
              <a:rPr lang="en-US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plot is </a:t>
            </a:r>
            <a:r>
              <a:rPr lang="en-US" sz="4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interesting/believable/</a:t>
            </a:r>
          </a:p>
          <a:p>
            <a:pPr algn="l"/>
            <a:r>
              <a:rPr lang="en-US" sz="4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unpredictable/etc.</a:t>
            </a:r>
            <a:endParaRPr lang="ru-RU" sz="4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4401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640960" cy="6264696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Features</a:t>
            </a:r>
          </a:p>
          <a:p>
            <a:pPr algn="l"/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Tell about strong or weak aspects of the film.</a:t>
            </a:r>
          </a:p>
          <a:p>
            <a:pPr algn="l"/>
            <a:r>
              <a:rPr lang="en-US" sz="4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 for the acting/visual effects/ soundtrack, it is (they are) brilliant/amazing/great.</a:t>
            </a:r>
          </a:p>
          <a:p>
            <a:pPr algn="l"/>
            <a:r>
              <a:rPr lang="en-US" sz="4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 gives a stunning performance as …</a:t>
            </a:r>
            <a:endParaRPr lang="ru-RU" sz="4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4401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640960" cy="6264696"/>
          </a:xfrm>
        </p:spPr>
        <p:txBody>
          <a:bodyPr/>
          <a:lstStyle/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 Recommendation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Give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your own opinion of what you are reviewing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I would recommend this film to anyone.</a:t>
            </a:r>
            <a:endParaRPr lang="en-US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Although I enjoyed it, I would not recommend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</a:t>
            </a:r>
          </a:p>
          <a:p>
            <a:pPr algn="l"/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for…</a:t>
            </a:r>
          </a:p>
          <a:p>
            <a:pPr algn="l"/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It’s one of the best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movies I’ve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ever seen.</a:t>
            </a:r>
            <a:endParaRPr lang="en-US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 is a great film for the whole family.</a:t>
            </a:r>
          </a:p>
          <a:p>
            <a:pPr algn="l"/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The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film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lifts you out of your everyday life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l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The film is highly recommended to people who…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356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singlskv</dc:creator>
  <cp:lastModifiedBy>singlskv</cp:lastModifiedBy>
  <cp:revision>14</cp:revision>
  <dcterms:created xsi:type="dcterms:W3CDTF">2019-04-19T00:51:57Z</dcterms:created>
  <dcterms:modified xsi:type="dcterms:W3CDTF">2020-03-09T17:34:12Z</dcterms:modified>
</cp:coreProperties>
</file>