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A81E5-79E6-4235-BC17-F467EA4B9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453488-00DC-4C59-BDE2-3CD152078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E21E08-BAE8-4B03-B0AF-2FACD55A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9A0AC7-715C-4FD1-826E-0E593BE4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4147D5-0440-4139-8BCF-AD1BC30B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2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79F41-BF8E-4FAD-BD96-79F7203B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F9E329-6CFB-4044-A0C1-94CC0606D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24EDC3-9299-4289-8A50-D174ADF7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AD8474-A4B8-4BF3-9FCE-E8501BFD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31CF03-3973-409E-BC7A-85FEF299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2022350-4ACA-4A55-A6A2-85D8B3D1F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476D39-FE80-480D-9F17-99313819E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32E750-7F1E-44C6-A192-EBDB88E5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58A458-8A8C-4D4F-81E4-5D0E9665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9BA2D6-D441-4A8C-920F-0F94B248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8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88606-481E-455F-9A87-C6B3B3B3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9D128-405E-435C-8CAF-318B0D755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EF5A75-FE0C-4C0F-9BAD-75F40CB3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56B6CC-A919-4955-9CFF-9CFF8D24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3E7F59-C401-44AF-97A8-BD6E644C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25F20-610B-4742-8CAC-E31DE4FF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1601F5-8D16-43AB-9070-13CA7ACF5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5AC60B-A28A-46F6-BF4A-9E5A7BEB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1FC297-42A6-4A1E-BC57-214A5370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CCB713-E2E7-4E59-9FAD-03DA0739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2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878F6F-43B1-440B-BAFB-07315793C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DAED1C-E03E-4A3D-A23B-3F194785A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C1CD09-447E-40A3-A01A-585D43EEB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5F857D-234C-4877-9F99-366BB9FE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78C909-A248-464B-8069-3D9EEDBF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59E434-952B-4937-8FD4-A4271EC3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16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D1259-AE3D-41D1-85F8-75E8E3496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AF2D65-23F7-4F37-A5D4-0FA57B075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858DDA-1BD0-41D5-8384-F0C8562DC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08FBA5-061B-417A-BB36-E9A735253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465CBD-75B1-4FD9-B63E-81F1EF80F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5BF226-9914-4A17-9867-3FB40A95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8CE3A2-93D9-473C-BDF5-38A28D18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1D3861-1475-4832-AC21-547BB1D1B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9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E3F78-B887-4471-804C-8A33CCAD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657CF4-7B2B-4892-BB3F-53B039077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A48E29-DCB2-445D-B05A-6B9A2F46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E30C37-DA70-4DD3-B9E0-E09E017BB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45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7DF0ED-55F2-45EB-8971-F882D09F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482D33-546B-4DE0-A0AC-AF8D56638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AA93F1A-24F9-4E01-B295-110591BF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9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87779-66D5-4064-91FF-65B5F123C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7BFE57-3B01-48F2-8147-773E3FE4E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C6012F-DEBC-464A-9105-86A27D954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55DE5B-31D8-4BF2-A7D6-A688962E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1A5FE5-0F0B-43F7-B94D-D53BB28E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5286FE-AD9B-4BBD-8793-1A563459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4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24E24-2732-4AC1-A55D-8391AD781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AA1BD8-458A-4FAE-B8FC-2C3BA5CF9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C755F2-A967-4AAA-B917-4879A2686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7B063E-31FA-49DD-91C0-1F16AB1D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242772-3F00-4A7D-92D0-03E2212F7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0E127A-88B4-4D87-BCF7-2566C46D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8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6">
                <a:lumMod val="60000"/>
                <a:lumOff val="40000"/>
              </a:schemeClr>
            </a:gs>
            <a:gs pos="24000">
              <a:schemeClr val="accent4">
                <a:lumMod val="40000"/>
                <a:lumOff val="60000"/>
                <a:alpha val="32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98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D0655-9A56-4754-91ED-F8EEB1A5A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0F3D6F-8182-418E-BFF5-9B07998B7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352D64-6F05-4F34-8E1C-1C3A322A0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87F8D-0476-483B-A078-1B17FAA5E5D9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C2937-AA83-444A-BA90-D9B22400F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051F8C-F5BA-4481-B0DE-76D565DD4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3213-A442-4DF7-98BD-339187B44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7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73F82-6B64-4CCE-9E1F-74D5B8EE2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 flipV="1">
            <a:off x="0" y="-1662545"/>
            <a:ext cx="1199408" cy="71251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8B188E-256F-468D-8957-67682C8C2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7694" y="5735782"/>
            <a:ext cx="4560124" cy="67689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i="1" dirty="0">
                <a:solidFill>
                  <a:srgbClr val="00B0F0"/>
                </a:solidFill>
              </a:rPr>
              <a:t>Виноградова Татьяна Владиславовна ГБОУ № 292 воспитатель ГПД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0F1A9C2-21D9-40A6-8663-5A28CE918204}"/>
              </a:ext>
            </a:extLst>
          </p:cNvPr>
          <p:cNvSpPr/>
          <p:nvPr/>
        </p:nvSpPr>
        <p:spPr>
          <a:xfrm>
            <a:off x="2546537" y="1844842"/>
            <a:ext cx="7098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i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ИМПЕРАТОРЫ     России</a:t>
            </a:r>
            <a:endParaRPr lang="ru-RU" sz="5400" b="1" i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39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704893B-BB1C-42BA-AD82-75784E267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46" y="294353"/>
            <a:ext cx="2493264" cy="55610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3F891D-B917-4AD6-8F60-69F629616BBC}"/>
              </a:ext>
            </a:extLst>
          </p:cNvPr>
          <p:cNvSpPr txBox="1"/>
          <p:nvPr/>
        </p:nvSpPr>
        <p:spPr>
          <a:xfrm>
            <a:off x="982580" y="3900230"/>
            <a:ext cx="152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Павел 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dirty="0"/>
          </a:p>
          <a:p>
            <a:pPr algn="ctr"/>
            <a:r>
              <a:rPr lang="ru-RU" dirty="0"/>
              <a:t>1796 по 1801 </a:t>
            </a:r>
          </a:p>
        </p:txBody>
      </p:sp>
      <p:sp>
        <p:nvSpPr>
          <p:cNvPr id="5" name="Управляющая кнопка: &quot;Вперед&quot; или &quot;Следующий&quot;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E590D8A-0FEA-4098-A5EE-F38F8EEA94D0}"/>
              </a:ext>
            </a:extLst>
          </p:cNvPr>
          <p:cNvSpPr/>
          <p:nvPr/>
        </p:nvSpPr>
        <p:spPr>
          <a:xfrm>
            <a:off x="982580" y="6048626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61A864F-7FB5-46D0-AEF3-186D654B9CE6}"/>
              </a:ext>
            </a:extLst>
          </p:cNvPr>
          <p:cNvSpPr/>
          <p:nvPr/>
        </p:nvSpPr>
        <p:spPr>
          <a:xfrm>
            <a:off x="3475844" y="1761940"/>
            <a:ext cx="829440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Великий князь Павел Петрович, а затем и император Всероссийский Павел I родился 20 сентября (1 октября) 1754 года в Петербурге, в Летнем дворце Елизаветы Петровны. Павел был убит 12 (24) марта 1801 года. Преемник: Александр I Вероисповедание: Православие Рождение: 20 сентября (1 октября) 1754 Санкт-Петербург, Летний дворец Елизаветы Петровны Смерть: 12 (24) марта 1801 (46 лет) Санкт-Петербург, Михайловский замок Похоронен: Петропавловский собор Династия: </a:t>
            </a:r>
            <a:r>
              <a:rPr lang="ru-RU" sz="2000" dirty="0" err="1"/>
              <a:t>Гольштейн</a:t>
            </a:r>
            <a:r>
              <a:rPr lang="ru-RU" sz="2000" dirty="0"/>
              <a:t>-</a:t>
            </a:r>
            <a:r>
              <a:rPr lang="ru-RU" sz="2000" dirty="0" err="1"/>
              <a:t>Готторп</a:t>
            </a:r>
            <a:r>
              <a:rPr lang="ru-RU" sz="2000" dirty="0"/>
              <a:t>-Романовская Отец: Пётр III Мать: Екатерина II Супруга: 1. Наталья Алексеевна (Вильгельмина Гессенская) 2. Мария Фёдоровна (</a:t>
            </a:r>
            <a:r>
              <a:rPr lang="ru-RU" sz="2000" dirty="0" err="1"/>
              <a:t>Доротея</a:t>
            </a:r>
            <a:r>
              <a:rPr lang="ru-RU" sz="2000" dirty="0"/>
              <a:t> </a:t>
            </a:r>
            <a:r>
              <a:rPr lang="ru-RU" sz="2000" dirty="0" err="1"/>
              <a:t>Вюртембергская</a:t>
            </a:r>
            <a:r>
              <a:rPr lang="ru-RU" sz="2000" dirty="0"/>
              <a:t>) Дети (от Натальи Алексеевны): детей не было (от Марии Федоровны) сыновья: Александр I, Константин I, Николай I, Михаил Павлович дочери: Александра Павловна, Елена Павловна, Мария Павловна, Екатерина Павловна, Ольга Павловна, Анна Павловна</a:t>
            </a:r>
          </a:p>
        </p:txBody>
      </p:sp>
    </p:spTree>
    <p:extLst>
      <p:ext uri="{BB962C8B-B14F-4D97-AF65-F5344CB8AC3E}">
        <p14:creationId xmlns:p14="http://schemas.microsoft.com/office/powerpoint/2010/main" val="1775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399E3-81C0-4B2D-81FB-B5D53C3E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DDD2D2D-6033-41C9-9CDE-EDFA0D166C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9194"/>
            <a:ext cx="2225841" cy="459781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378EA4-216F-49B3-8BD1-4385EB0422CB}"/>
              </a:ext>
            </a:extLst>
          </p:cNvPr>
          <p:cNvSpPr txBox="1"/>
          <p:nvPr/>
        </p:nvSpPr>
        <p:spPr>
          <a:xfrm>
            <a:off x="982580" y="2871536"/>
            <a:ext cx="1953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Пётр I Алексеевич (Великий) Царь </a:t>
            </a:r>
            <a:b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император всероссийский </a:t>
            </a:r>
            <a:b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1689 по 1725 год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C30EB6-9B2E-416D-9A68-2BBA5A636EC0}"/>
              </a:ext>
            </a:extLst>
          </p:cNvPr>
          <p:cNvSpPr txBox="1"/>
          <p:nvPr/>
        </p:nvSpPr>
        <p:spPr>
          <a:xfrm>
            <a:off x="4182979" y="2086706"/>
            <a:ext cx="76721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     Петр Алексеевич родился 9 июня 1672 г. Его отцом был русский царь Алексей Михайлович Романов, а матерью Наталья Нарышкина — вторая жена царя. В возрасте 4 лет Петр потерял отца, который умер в 47 лет. Воспитанием царевича занимался Никита Зотов, который по меркам тогдашней России был очень образованным. В апреле 1682 года Петр был возведен на престол в обход своего сводного старшего брата Ивана. В годы царствования Петр I провел крупные реформы, направленные на преодоление отсталости России от передовых стран Запада. Преобразования коснулись всех сфер общественной жизни</a:t>
            </a:r>
            <a:r>
              <a:rPr lang="ru-RU" dirty="0"/>
              <a:t>.</a:t>
            </a:r>
          </a:p>
        </p:txBody>
      </p:sp>
      <p:sp>
        <p:nvSpPr>
          <p:cNvPr id="8" name="Управляющая кнопка: &quot;Вперед&quot; или &quot;Следующий&quot;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EF13F2-267D-4297-BD72-4C1B62994089}"/>
              </a:ext>
            </a:extLst>
          </p:cNvPr>
          <p:cNvSpPr/>
          <p:nvPr/>
        </p:nvSpPr>
        <p:spPr>
          <a:xfrm>
            <a:off x="982580" y="6048626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2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73ADBF-EFEA-4DEF-9DD4-C9DCB467D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874" y="329184"/>
            <a:ext cx="2849399" cy="6199632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C821709-1769-4BA8-BAAC-500EB42A7612}"/>
              </a:ext>
            </a:extLst>
          </p:cNvPr>
          <p:cNvSpPr/>
          <p:nvPr/>
        </p:nvSpPr>
        <p:spPr>
          <a:xfrm>
            <a:off x="590508" y="2091406"/>
            <a:ext cx="73633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Настоящее имя Марта Самуиловна Скавронская. Родилась в 1684 году в семье прибалтийского (латышского) крестьянина, была захвачена в плен русскими войсками.  Оказавшись в русском плену, Марта стала любовницей царя Петра, и это царь нарек её Екатериной Василевской. Затем она была крещена по указу царя под новым именем Екатерины Алексеевны Михайловой и стал его второй женой. С 1721 года она носила титул российской императрицы, как супруга царствовавшего императора. С 1725 года – правящая императрица российская. В её честь Петр I учредил в 1713 году орден св. Екатерины и в 1723 году назвал город Екатеринбург на Урале.  </a:t>
            </a:r>
          </a:p>
          <a:p>
            <a:r>
              <a:rPr lang="ru-RU" sz="20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8B7D32-240E-455F-B6DD-8CDF193DD82E}"/>
              </a:ext>
            </a:extLst>
          </p:cNvPr>
          <p:cNvSpPr txBox="1"/>
          <p:nvPr/>
        </p:nvSpPr>
        <p:spPr>
          <a:xfrm>
            <a:off x="8684874" y="4122822"/>
            <a:ext cx="2646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Екатерина I Алексеевна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dirty="0"/>
              <a:t>императрица всероссийская </a:t>
            </a:r>
          </a:p>
          <a:p>
            <a:pPr algn="ctr"/>
            <a:r>
              <a:rPr lang="ru-RU" b="1" dirty="0"/>
              <a:t>1725 по 1727 год</a:t>
            </a:r>
          </a:p>
        </p:txBody>
      </p:sp>
      <p:sp>
        <p:nvSpPr>
          <p:cNvPr id="11" name="Управляющая кнопка: &quot;Вперед&quot; или &quot;Следующий&quot;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B1A71B4-D27E-4CF4-95DA-B2C83C51F6B3}"/>
              </a:ext>
            </a:extLst>
          </p:cNvPr>
          <p:cNvSpPr/>
          <p:nvPr/>
        </p:nvSpPr>
        <p:spPr>
          <a:xfrm>
            <a:off x="806117" y="6271305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89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00313CB-3F64-45DF-A433-0D43C502F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87" y="152721"/>
            <a:ext cx="2805195" cy="56866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7A0D3A-F137-40DA-8D0E-2D2C57080277}"/>
              </a:ext>
            </a:extLst>
          </p:cNvPr>
          <p:cNvSpPr/>
          <p:nvPr/>
        </p:nvSpPr>
        <p:spPr>
          <a:xfrm>
            <a:off x="4267200" y="1438122"/>
            <a:ext cx="68981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Петр II вступил на престол 18 (7 по старому стилю) мая 1727 года. Первое время он находился под влиянием Александра Меншикова, который перевез его в свой дом на Васильевском острове и 4 июня (24 мая по старому стилю) обручил со своей дочерью Марией. </a:t>
            </a:r>
          </a:p>
          <a:p>
            <a:pPr algn="just"/>
            <a:r>
              <a:rPr lang="ru-RU" sz="2000" dirty="0"/>
              <a:t>За время своего короткого царствования Петром II было издано несколько указов: о переносе важных дел из Кабинета его императорского величества в Верховный тайный совет; о более правильном сборе подушной подати и об упразднении Главного магистрата; о переносе малороссийских дел из Сената в Коллегию иностранных дел; о запрещении духовенству носить мирскую одежду. Реальная власть в государстве находилась в руках Верховного тайного совета и фаворитов юного императора.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347C5-7583-4A5D-B4B2-1130E4E2B2EE}"/>
              </a:ext>
            </a:extLst>
          </p:cNvPr>
          <p:cNvSpPr txBox="1"/>
          <p:nvPr/>
        </p:nvSpPr>
        <p:spPr>
          <a:xfrm>
            <a:off x="994635" y="3638724"/>
            <a:ext cx="2384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Царь Петр II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  <a:p>
            <a:pPr algn="ctr"/>
            <a:r>
              <a:rPr lang="ru-RU" sz="2400" dirty="0"/>
              <a:t>1725 по 1727 год</a:t>
            </a:r>
          </a:p>
        </p:txBody>
      </p:sp>
      <p:sp>
        <p:nvSpPr>
          <p:cNvPr id="7" name="Управляющая кнопка: &quot;Вперед&quot; или &quot;Следующий&quot;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E7EF2B5-A67A-460E-A731-82979D175497}"/>
              </a:ext>
            </a:extLst>
          </p:cNvPr>
          <p:cNvSpPr/>
          <p:nvPr/>
        </p:nvSpPr>
        <p:spPr>
          <a:xfrm>
            <a:off x="982580" y="6048626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92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&quot;Вперед&quot; или &quot;Следующий&quot;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4CD4552-3752-4793-B441-B1A890F98619}"/>
              </a:ext>
            </a:extLst>
          </p:cNvPr>
          <p:cNvSpPr/>
          <p:nvPr/>
        </p:nvSpPr>
        <p:spPr>
          <a:xfrm>
            <a:off x="982580" y="6048626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C9738A8-A1DF-45D0-8717-53319E47F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925" y="232642"/>
            <a:ext cx="2444496" cy="61996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904F24-6D0C-42B8-B047-6995907B7D54}"/>
              </a:ext>
            </a:extLst>
          </p:cNvPr>
          <p:cNvSpPr txBox="1"/>
          <p:nvPr/>
        </p:nvSpPr>
        <p:spPr>
          <a:xfrm>
            <a:off x="9089458" y="3525542"/>
            <a:ext cx="244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Анна Иоанновна</a:t>
            </a:r>
          </a:p>
          <a:p>
            <a:pPr algn="ctr"/>
            <a:r>
              <a:rPr lang="ru-RU" b="1" dirty="0"/>
              <a:t>28 января 1693 —</a:t>
            </a:r>
          </a:p>
          <a:p>
            <a:pPr algn="ctr"/>
            <a:r>
              <a:rPr lang="ru-RU" b="1" dirty="0"/>
              <a:t> 17  октября 1740</a:t>
            </a:r>
          </a:p>
          <a:p>
            <a:pPr algn="ctr"/>
            <a:endParaRPr lang="ru-RU" i="1" dirty="0"/>
          </a:p>
          <a:p>
            <a:pPr algn="ctr"/>
            <a:r>
              <a:rPr lang="ru-RU" i="1" dirty="0"/>
              <a:t>российская императрица</a:t>
            </a:r>
          </a:p>
          <a:p>
            <a:pPr algn="ctr"/>
            <a:r>
              <a:rPr lang="ru-RU" i="1" dirty="0"/>
              <a:t> из династии Романовых.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FA3213-0690-4DD2-A94A-8B1C4965D609}"/>
              </a:ext>
            </a:extLst>
          </p:cNvPr>
          <p:cNvSpPr/>
          <p:nvPr/>
        </p:nvSpPr>
        <p:spPr>
          <a:xfrm>
            <a:off x="766655" y="1509606"/>
            <a:ext cx="81293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Вторая дочь царя Ивана V (брата и соправителя царя Петра I) от царицы Прасковьи Фёдоровны (Салтыковой). Была выдана замуж в 1710 году за герцога Курляндского Фридриха Вильгельма; овдовев через 4 месяца после свадьбы, осталась в Курляндии. После смерти Петра II была приглашена на российский престол Верховным тайным советом, как монарх с ограниченными полномочиями в пользу аристократов — «верховников», но, при поддержке дворян, забрала всю власть, распустив Верховный тайный совет. Время её правления позднее получило название «бироновщина/биронщина» по имени её фаворита Эрнста Бирона. Преемник: Иван VI Вероисповедание: Православие Рождение: 28 января (7 февраля) 1693 Москва Смерть: 17 (28) октября 1740 (47 лет) Санкт-Петербург Похоронена: Петропавловский собор, Санкт-Петербург Династия: Романовы Отец: Иван V Мать: Прасковья Фёдоровна Супруг: Фридрих Вильгельм (герцог Курляндский) Автограф</a:t>
            </a:r>
          </a:p>
        </p:txBody>
      </p:sp>
    </p:spTree>
    <p:extLst>
      <p:ext uri="{BB962C8B-B14F-4D97-AF65-F5344CB8AC3E}">
        <p14:creationId xmlns:p14="http://schemas.microsoft.com/office/powerpoint/2010/main" val="72486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&quot;Вперед&quot; или &quot;Следующий&quot;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C805B87-EE2A-4C74-AFF2-9135B34AC739}"/>
              </a:ext>
            </a:extLst>
          </p:cNvPr>
          <p:cNvSpPr/>
          <p:nvPr/>
        </p:nvSpPr>
        <p:spPr>
          <a:xfrm>
            <a:off x="982580" y="6048626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9A0BBB-ACF9-4D26-8A2F-5BAD25A3D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32" y="294353"/>
            <a:ext cx="2420112" cy="54005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BC549E-EE01-48CD-817B-689A113F58BE}"/>
              </a:ext>
            </a:extLst>
          </p:cNvPr>
          <p:cNvSpPr txBox="1"/>
          <p:nvPr/>
        </p:nvSpPr>
        <p:spPr>
          <a:xfrm>
            <a:off x="293732" y="3244334"/>
            <a:ext cx="23050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Иван </a:t>
            </a:r>
            <a:r>
              <a:rPr lang="en-US" b="1" dirty="0">
                <a:solidFill>
                  <a:srgbClr val="FF0000"/>
                </a:solidFill>
              </a:rPr>
              <a:t>VI</a:t>
            </a:r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dirty="0"/>
              <a:t>российский император из династии </a:t>
            </a:r>
            <a:r>
              <a:rPr lang="ru-RU" dirty="0" err="1"/>
              <a:t>Вельфов</a:t>
            </a:r>
            <a:r>
              <a:rPr lang="ru-RU" dirty="0"/>
              <a:t> с октября 1740 по ноябрь 1741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E0713E-0BEE-4DCB-82F9-9B90734AA821}"/>
              </a:ext>
            </a:extLst>
          </p:cNvPr>
          <p:cNvSpPr/>
          <p:nvPr/>
        </p:nvSpPr>
        <p:spPr>
          <a:xfrm>
            <a:off x="3402692" y="2001628"/>
            <a:ext cx="86466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Формально царствовал первый год своей жизни при регентстве сперва Бирона, а затем собственной матери Анны Леопольдовны. Император-младенец был свергнут Елизаветой Петровной, провёл почти всю жизнь в заключении в тюрьмах, в одиночных камерах и был убит охраной в 23-летнем возрасте при попытке мятежника его освободить. В официальных прижизненных источниках упоминается как Иоанн III, то есть счёт ведется от первого русского царя Иоанна Грозного; в поздней историографии установилась традиция именовать его Иваном (Иоанном) VI, считая от Ивана I Калиты. Преемник: Елизавета Петровна Вероисповедание: Православие Рождение: 12 (23) августа 1740 Санкт-Петербург, Российская империя Смерть: 5 (16) июля 1764 (23 года) Шлиссельбург, Российская империя Похоронен: Шлиссельбургская крепость, место точно неизвестно, или, возможно, церковь Успения Богородицы, Холмогоры Династия: Романовы (</a:t>
            </a:r>
            <a:r>
              <a:rPr lang="ru-RU" dirty="0" err="1"/>
              <a:t>Вельфы</a:t>
            </a:r>
            <a:r>
              <a:rPr lang="ru-RU" dirty="0"/>
              <a:t>) Отец: Антон Ульрих </a:t>
            </a:r>
            <a:r>
              <a:rPr lang="ru-RU" dirty="0" err="1"/>
              <a:t>Брауншвейгский</a:t>
            </a:r>
            <a:r>
              <a:rPr lang="ru-RU" dirty="0"/>
              <a:t> Мать: Анна Леопольдовна</a:t>
            </a:r>
          </a:p>
        </p:txBody>
      </p:sp>
    </p:spTree>
    <p:extLst>
      <p:ext uri="{BB962C8B-B14F-4D97-AF65-F5344CB8AC3E}">
        <p14:creationId xmlns:p14="http://schemas.microsoft.com/office/powerpoint/2010/main" val="183122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&quot;Вперед&quot; или &quot;Следующий&quot;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C8097E3-0B57-4FE5-AB09-3B3C435F8CF7}"/>
              </a:ext>
            </a:extLst>
          </p:cNvPr>
          <p:cNvSpPr/>
          <p:nvPr/>
        </p:nvSpPr>
        <p:spPr>
          <a:xfrm>
            <a:off x="982580" y="6048626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D90B57E-51FB-4295-A595-AF83BE997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597" y="413084"/>
            <a:ext cx="2511287" cy="60318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6A01FF-7C4A-4911-8A26-2EBC5757BB4A}"/>
              </a:ext>
            </a:extLst>
          </p:cNvPr>
          <p:cNvSpPr txBox="1"/>
          <p:nvPr/>
        </p:nvSpPr>
        <p:spPr>
          <a:xfrm>
            <a:off x="9123597" y="3812702"/>
            <a:ext cx="2495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Елизавета Петровна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dirty="0"/>
              <a:t>25 ноября (6 декабря) 1741 года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1E97AF0-66FC-4356-B0BA-16D4CF63FFB4}"/>
              </a:ext>
            </a:extLst>
          </p:cNvPr>
          <p:cNvSpPr/>
          <p:nvPr/>
        </p:nvSpPr>
        <p:spPr>
          <a:xfrm>
            <a:off x="748986" y="3201814"/>
            <a:ext cx="75197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25 ноября (6 декабря) 1741 — 25 декабря 1761 (5 января 1762) императрица всероссийская Преемник: Пётр III Вероисповедание: Православие Рождение: 18 (29) декабря 1709 Коломенское, Московская губерния, Русское царство Смерть: 25 декабря 1761 (5 января 1762) (52 года) дворец на Мойке, Санкт-Петербург, Российская империя Похоронена: Петропавловский собор, Санкт-Петербург Династия: Романовы (по браку) Отец: Петр I Мать: Екатерина I Супруг: А. Г. Разумовский</a:t>
            </a:r>
          </a:p>
        </p:txBody>
      </p:sp>
    </p:spTree>
    <p:extLst>
      <p:ext uri="{BB962C8B-B14F-4D97-AF65-F5344CB8AC3E}">
        <p14:creationId xmlns:p14="http://schemas.microsoft.com/office/powerpoint/2010/main" val="4195830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&quot;Вперед&quot; или &quot;Следующий&quot;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3D6B0A7-3062-4A13-91C1-83DF8C84EC9D}"/>
              </a:ext>
            </a:extLst>
          </p:cNvPr>
          <p:cNvSpPr/>
          <p:nvPr/>
        </p:nvSpPr>
        <p:spPr>
          <a:xfrm>
            <a:off x="982580" y="6048626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BB69B8-E2B0-4CE0-8949-50E57A48F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19" y="330266"/>
            <a:ext cx="2407920" cy="53963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35E241-365B-4E96-97D6-C77AB275C8A9}"/>
              </a:ext>
            </a:extLst>
          </p:cNvPr>
          <p:cNvSpPr txBox="1"/>
          <p:nvPr/>
        </p:nvSpPr>
        <p:spPr>
          <a:xfrm>
            <a:off x="729276" y="3520830"/>
            <a:ext cx="22430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Пётр </a:t>
            </a:r>
            <a:r>
              <a:rPr lang="en-US" b="1" dirty="0">
                <a:solidFill>
                  <a:srgbClr val="FF0000"/>
                </a:solidFill>
              </a:rPr>
              <a:t>III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dirty="0"/>
              <a:t>25 декабря 1761  </a:t>
            </a:r>
          </a:p>
          <a:p>
            <a:pPr algn="ctr"/>
            <a:r>
              <a:rPr lang="ru-RU" dirty="0"/>
              <a:t> 28 июня  1762</a:t>
            </a:r>
            <a:endParaRPr lang="ru-RU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A224668-EC21-48D6-8D40-688B1314A7B1}"/>
              </a:ext>
            </a:extLst>
          </p:cNvPr>
          <p:cNvSpPr/>
          <p:nvPr/>
        </p:nvSpPr>
        <p:spPr>
          <a:xfrm>
            <a:off x="4507832" y="2828333"/>
            <a:ext cx="71198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7-й император всероссийский Преемник: Екатерина II Вероисповедание: Православие Рождение: 21 февраля 1728 Киль, Священная Римская империя Смерть: 6 (17) июля 1762 (34 года) Ропша, Российская империя Похоронен: Александро-Невская лавра, в 1796 году перезахоронен в Петропавловском соборе Династия: </a:t>
            </a:r>
            <a:r>
              <a:rPr lang="ru-RU" sz="2000" dirty="0" err="1"/>
              <a:t>Гольштейн</a:t>
            </a:r>
            <a:r>
              <a:rPr lang="ru-RU" sz="2000" dirty="0"/>
              <a:t>-</a:t>
            </a:r>
            <a:r>
              <a:rPr lang="ru-RU" sz="2000" dirty="0" err="1"/>
              <a:t>Готторп</a:t>
            </a:r>
            <a:r>
              <a:rPr lang="ru-RU" sz="2000" dirty="0"/>
              <a:t>-Романовская Отец: Карл Фридрих Шлезвиг-Гольштейн-</a:t>
            </a:r>
            <a:r>
              <a:rPr lang="ru-RU" sz="2000" dirty="0" err="1"/>
              <a:t>Готторпский</a:t>
            </a:r>
            <a:r>
              <a:rPr lang="ru-RU" sz="2000" dirty="0"/>
              <a:t> Мать: Анна Петровна Супруга: Екатерина Алексеевна (София Фредерика Августа </a:t>
            </a:r>
            <a:r>
              <a:rPr lang="ru-RU" sz="2000" dirty="0" err="1"/>
              <a:t>Анхальт-Цербстская</a:t>
            </a:r>
            <a:r>
              <a:rPr lang="ru-RU" sz="2000" dirty="0"/>
              <a:t>) Дети Павел, Анна</a:t>
            </a:r>
          </a:p>
        </p:txBody>
      </p:sp>
    </p:spTree>
    <p:extLst>
      <p:ext uri="{BB962C8B-B14F-4D97-AF65-F5344CB8AC3E}">
        <p14:creationId xmlns:p14="http://schemas.microsoft.com/office/powerpoint/2010/main" val="3350054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&quot;Вперед&quot; или &quot;Следующий&quot;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D7D6FB3-CD60-4AE4-8DE1-6394BEAAE5F7}"/>
              </a:ext>
            </a:extLst>
          </p:cNvPr>
          <p:cNvSpPr/>
          <p:nvPr/>
        </p:nvSpPr>
        <p:spPr>
          <a:xfrm>
            <a:off x="982580" y="6048626"/>
            <a:ext cx="1042416" cy="515021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A5C0ABA-BDF2-4A82-88C0-FB094820C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149" y="106504"/>
            <a:ext cx="2371344" cy="6199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5136C2-2694-41E5-8E85-1C22863FE990}"/>
              </a:ext>
            </a:extLst>
          </p:cNvPr>
          <p:cNvSpPr txBox="1"/>
          <p:nvPr/>
        </p:nvSpPr>
        <p:spPr>
          <a:xfrm>
            <a:off x="9510806" y="3737810"/>
            <a:ext cx="1468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Екатерина </a:t>
            </a:r>
            <a:r>
              <a:rPr lang="en-US" b="1" dirty="0">
                <a:solidFill>
                  <a:srgbClr val="FF0000"/>
                </a:solidFill>
              </a:rPr>
              <a:t> II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dirty="0"/>
              <a:t>1762 по 1796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B6491C8-A420-4F86-8938-084848CDA4E0}"/>
              </a:ext>
            </a:extLst>
          </p:cNvPr>
          <p:cNvSpPr/>
          <p:nvPr/>
        </p:nvSpPr>
        <p:spPr>
          <a:xfrm>
            <a:off x="787507" y="1844984"/>
            <a:ext cx="76506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Родилась София Фредерика Августа Ангальт-Цербстская 21 апреля (2 мая) 1729 года в тогда немецком городе </a:t>
            </a:r>
            <a:r>
              <a:rPr lang="ru-RU" sz="2000" dirty="0" err="1"/>
              <a:t>Штеттин</a:t>
            </a:r>
            <a:r>
              <a:rPr lang="ru-RU" sz="2000" dirty="0"/>
              <a:t> — столице Померании (Поморья). Ныне город называется Щецин и является столицей Западно-Поморского воеводства Польши. Преемник: Павел I Вероисповедание: Православие Рождение: 21 апреля (2 мая) 1729 </a:t>
            </a:r>
            <a:r>
              <a:rPr lang="ru-RU" sz="2000" dirty="0" err="1"/>
              <a:t>Штеттин</a:t>
            </a:r>
            <a:r>
              <a:rPr lang="ru-RU" sz="2000" dirty="0"/>
              <a:t>, Пруссия[1] Смерть: 6 (17) ноября 1796 (67 лет) Зимний дворец[2], Санкт-Петербург Похоронена: Петропавловский собор, Петербург Династия: Аскании Отец: Христиан-Август Ангальт-Цербстский Мать: Иоганна-Елизавета </a:t>
            </a:r>
            <a:r>
              <a:rPr lang="ru-RU" sz="2000" dirty="0" err="1"/>
              <a:t>Гольштейн-Готторпская</a:t>
            </a:r>
            <a:r>
              <a:rPr lang="ru-RU" sz="2000" dirty="0"/>
              <a:t> Супруг: Пётр III Дети Павел I Петрович, Анна Петровна, Алексей Григорьевич </a:t>
            </a:r>
            <a:r>
              <a:rPr lang="ru-RU" sz="2000" dirty="0" err="1"/>
              <a:t>Бобринский</a:t>
            </a:r>
            <a:r>
              <a:rPr lang="ru-RU" sz="2000" dirty="0"/>
              <a:t>, Елизавета Григорьевна </a:t>
            </a:r>
            <a:r>
              <a:rPr lang="ru-RU" dirty="0"/>
              <a:t>Тёмкина</a:t>
            </a:r>
          </a:p>
        </p:txBody>
      </p:sp>
    </p:spTree>
    <p:extLst>
      <p:ext uri="{BB962C8B-B14F-4D97-AF65-F5344CB8AC3E}">
        <p14:creationId xmlns:p14="http://schemas.microsoft.com/office/powerpoint/2010/main" val="1252194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1179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Виноградова Татьяна Владиславовна</dc:creator>
  <cp:lastModifiedBy>Виноградова Татьяна Владиславовна</cp:lastModifiedBy>
  <cp:revision>9</cp:revision>
  <dcterms:created xsi:type="dcterms:W3CDTF">2023-05-18T06:03:11Z</dcterms:created>
  <dcterms:modified xsi:type="dcterms:W3CDTF">2024-04-08T10:05:58Z</dcterms:modified>
</cp:coreProperties>
</file>